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8" r:id="rId1"/>
    <p:sldMasterId id="2147483773" r:id="rId2"/>
    <p:sldMasterId id="2147483847" r:id="rId3"/>
    <p:sldMasterId id="2147483884" r:id="rId4"/>
    <p:sldMasterId id="2147483891" r:id="rId5"/>
    <p:sldMasterId id="2147483915" r:id="rId6"/>
    <p:sldMasterId id="2147483927" r:id="rId7"/>
    <p:sldMasterId id="2147483939" r:id="rId8"/>
    <p:sldMasterId id="2147483951" r:id="rId9"/>
    <p:sldMasterId id="2147483963" r:id="rId10"/>
    <p:sldMasterId id="2147483975" r:id="rId11"/>
    <p:sldMasterId id="2147483994" r:id="rId12"/>
  </p:sldMasterIdLst>
  <p:notesMasterIdLst>
    <p:notesMasterId r:id="rId29"/>
  </p:notesMasterIdLst>
  <p:sldIdLst>
    <p:sldId id="450" r:id="rId13"/>
    <p:sldId id="452" r:id="rId14"/>
    <p:sldId id="497" r:id="rId15"/>
    <p:sldId id="485" r:id="rId16"/>
    <p:sldId id="498" r:id="rId17"/>
    <p:sldId id="475" r:id="rId18"/>
    <p:sldId id="478" r:id="rId19"/>
    <p:sldId id="480" r:id="rId20"/>
    <p:sldId id="483" r:id="rId21"/>
    <p:sldId id="484" r:id="rId22"/>
    <p:sldId id="481" r:id="rId23"/>
    <p:sldId id="384" r:id="rId24"/>
    <p:sldId id="482" r:id="rId25"/>
    <p:sldId id="343" r:id="rId26"/>
    <p:sldId id="468" r:id="rId27"/>
    <p:sldId id="490" r:id="rId28"/>
  </p:sldIdLst>
  <p:sldSz cx="12188825" cy="6858000"/>
  <p:notesSz cx="6858000" cy="9144000"/>
  <p:embeddedFontLst>
    <p:embeddedFont>
      <p:font typeface="等线" panose="02010600030101010101" pitchFamily="2" charset="-122"/>
      <p:regular r:id="rId30"/>
      <p:bold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宋体" panose="02010600030101010101" pitchFamily="2" charset="-122"/>
      <p:regular r:id="rId34"/>
    </p:embeddedFont>
    <p:embeddedFont>
      <p:font typeface=".VnCooper" panose="020B7200000000000000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ndara" panose="020E0502030303020204" pitchFamily="34" charset="0"/>
      <p:regular r:id="rId42"/>
      <p:bold r:id="rId43"/>
      <p:italic r:id="rId44"/>
      <p:boldItalic r:id="rId45"/>
    </p:embeddedFont>
    <p:embeddedFont>
      <p:font typeface="HP001" panose="020B0604020202020204" charset="0"/>
      <p:regular r:id="rId46"/>
      <p:bold r:id="rId47"/>
    </p:embeddedFont>
    <p:embeddedFont>
      <p:font typeface="HP001 4 hàng" panose="020B0603050302020204" pitchFamily="34" charset="0"/>
      <p:regular r:id="rId48"/>
      <p:bold r:id="rId49"/>
    </p:embeddedFont>
    <p:embeddedFont>
      <p:font typeface="VNI-Avo" pitchFamily="2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9FFFF"/>
    <a:srgbClr val="FFFFCC"/>
    <a:srgbClr val="FF99CC"/>
    <a:srgbClr val="990099"/>
    <a:srgbClr val="FF0066"/>
    <a:srgbClr val="FF6600"/>
    <a:srgbClr val="66FF33"/>
    <a:srgbClr val="CCECFF"/>
    <a:srgbClr val="FF99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8" d="100"/>
          <a:sy n="68" d="100"/>
        </p:scale>
        <p:origin x="354" y="72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font" Target="fonts/font10.fntdata"/><Relationship Id="rId21" Type="http://schemas.openxmlformats.org/officeDocument/2006/relationships/slide" Target="slides/slide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notesMaster" Target="notesMasters/notesMaster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8.xml"/><Relationship Id="rId41" Type="http://schemas.openxmlformats.org/officeDocument/2006/relationships/font" Target="fonts/font12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13/01/2022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6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33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9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268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29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01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67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36" algn="l" defTabSz="9141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3994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defTabSz="966788" fontAlgn="base">
              <a:spcBef>
                <a:spcPct val="0"/>
              </a:spcBef>
              <a:spcAft>
                <a:spcPct val="0"/>
              </a:spcAft>
              <a:defRPr/>
            </a:pPr>
            <a:fld id="{96C9ECDE-F88C-48CF-9D13-2DBE889E7255}" type="slidenum">
              <a:rPr lang="zh-CN" altLang="en-US" sz="120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66788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 sz="120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0943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55DEFD-6C06-46DC-A6F5-53DED1F833E0}" type="slidenum">
              <a:rPr lang="zh-CN" altLang="en-US" smtClean="0">
                <a:solidFill>
                  <a:prstClr val="black"/>
                </a:solidFill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8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8F03C3-53C1-4F10-8DAF-D1F318E96C6E}" type="slidenum">
              <a:rPr lang="zh-CN" alt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73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74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B6B1343E-D626-4E54-8E8A-3E27BCA25EDA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86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77"/>
            <a:ext cx="9141619" cy="2387600"/>
          </a:xfrm>
          <a:prstGeom prst="rect">
            <a:avLst/>
          </a:prstGeom>
        </p:spPr>
        <p:txBody>
          <a:bodyPr lIns="92300" tIns="46149" rIns="92300" bIns="46149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117"/>
            <a:ext cx="9141619" cy="1655763"/>
          </a:xfrm>
          <a:prstGeom prst="rect">
            <a:avLst/>
          </a:prstGeom>
        </p:spPr>
        <p:txBody>
          <a:bodyPr lIns="92300" tIns="46149" rIns="92300" bIns="46149"/>
          <a:lstStyle>
            <a:lvl1pPr marL="0" indent="0" algn="ctr">
              <a:buNone/>
              <a:defRPr sz="2400"/>
            </a:lvl1pPr>
            <a:lvl2pPr marL="455508" indent="0" algn="ctr">
              <a:buNone/>
              <a:defRPr sz="2000"/>
            </a:lvl2pPr>
            <a:lvl3pPr marL="911007" indent="0" algn="ctr">
              <a:buNone/>
              <a:defRPr sz="1900"/>
            </a:lvl3pPr>
            <a:lvl4pPr marL="1366511" indent="0" algn="ctr">
              <a:buNone/>
              <a:defRPr sz="1600"/>
            </a:lvl4pPr>
            <a:lvl5pPr marL="1822014" indent="0" algn="ctr">
              <a:buNone/>
              <a:defRPr sz="1600"/>
            </a:lvl5pPr>
            <a:lvl6pPr marL="2277516" indent="0" algn="ctr">
              <a:buNone/>
              <a:defRPr sz="1600"/>
            </a:lvl6pPr>
            <a:lvl7pPr marL="2733020" indent="0" algn="ctr">
              <a:buNone/>
              <a:defRPr sz="1600"/>
            </a:lvl7pPr>
            <a:lvl8pPr marL="3188525" indent="0" algn="ctr">
              <a:buNone/>
              <a:defRPr sz="1600"/>
            </a:lvl8pPr>
            <a:lvl9pPr marL="364402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1/13/2022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205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1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396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9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8353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2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671" indent="0" algn="ctr">
              <a:buNone/>
              <a:defRPr sz="2000"/>
            </a:lvl2pPr>
            <a:lvl3pPr marL="911330" indent="0" algn="ctr">
              <a:buNone/>
              <a:defRPr sz="1900"/>
            </a:lvl3pPr>
            <a:lvl4pPr marL="1366997" indent="0" algn="ctr">
              <a:buNone/>
              <a:defRPr sz="1600"/>
            </a:lvl4pPr>
            <a:lvl5pPr marL="1822660" indent="0" algn="ctr">
              <a:buNone/>
              <a:defRPr sz="1600"/>
            </a:lvl5pPr>
            <a:lvl6pPr marL="2278323" indent="0" algn="ctr">
              <a:buNone/>
              <a:defRPr sz="1600"/>
            </a:lvl6pPr>
            <a:lvl7pPr marL="2733989" indent="0" algn="ctr">
              <a:buNone/>
              <a:defRPr sz="1600"/>
            </a:lvl7pPr>
            <a:lvl8pPr marL="3189659" indent="0" algn="ctr">
              <a:buNone/>
              <a:defRPr sz="1600"/>
            </a:lvl8pPr>
            <a:lvl9pPr marL="36453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71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7578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41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6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3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69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26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3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39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9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5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43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19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04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99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99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31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1" indent="0">
              <a:buNone/>
              <a:defRPr sz="2000" b="1"/>
            </a:lvl2pPr>
            <a:lvl3pPr marL="911330" indent="0">
              <a:buNone/>
              <a:defRPr sz="1900" b="1"/>
            </a:lvl3pPr>
            <a:lvl4pPr marL="1366997" indent="0">
              <a:buNone/>
              <a:defRPr sz="1600" b="1"/>
            </a:lvl4pPr>
            <a:lvl5pPr marL="1822660" indent="0">
              <a:buNone/>
              <a:defRPr sz="1600" b="1"/>
            </a:lvl5pPr>
            <a:lvl6pPr marL="2278323" indent="0">
              <a:buNone/>
              <a:defRPr sz="1600" b="1"/>
            </a:lvl6pPr>
            <a:lvl7pPr marL="2733989" indent="0">
              <a:buNone/>
              <a:defRPr sz="1600" b="1"/>
            </a:lvl7pPr>
            <a:lvl8pPr marL="3189659" indent="0">
              <a:buNone/>
              <a:defRPr sz="1600" b="1"/>
            </a:lvl8pPr>
            <a:lvl9pPr marL="36453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31" y="2505095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9876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39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5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67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73" y="365178"/>
            <a:ext cx="2628215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78"/>
            <a:ext cx="7732286" cy="5811839"/>
          </a:xfrm>
          <a:prstGeom prst="rect">
            <a:avLst/>
          </a:prstGeom>
        </p:spPr>
        <p:txBody>
          <a:bodyPr vert="eaVert" lIns="92300" tIns="46149" rIns="92300" bIns="4614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38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1/13/2022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420"/>
            <a:ext cx="4113728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413" y="6356420"/>
            <a:ext cx="2742486" cy="365125"/>
          </a:xfrm>
          <a:prstGeom prst="rect">
            <a:avLst/>
          </a:prstGeom>
        </p:spPr>
        <p:txBody>
          <a:bodyPr lIns="92300" tIns="46149" rIns="92300" bIns="46149"/>
          <a:lstStyle/>
          <a:p>
            <a:pPr defTabSz="911007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/>
                </a:solidFill>
                <a:latin typeface="Calibri" pitchFamily="34" charset="0"/>
                <a:ea typeface="宋体" pitchFamily="2" charset="-122"/>
              </a:rPr>
              <a:pPr defTabSz="911007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 pitchFamily="34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89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67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671" indent="0">
              <a:buNone/>
              <a:defRPr sz="2800"/>
            </a:lvl2pPr>
            <a:lvl3pPr marL="911330" indent="0">
              <a:buNone/>
              <a:defRPr sz="2400"/>
            </a:lvl3pPr>
            <a:lvl4pPr marL="1366997" indent="0">
              <a:buNone/>
              <a:defRPr sz="2000"/>
            </a:lvl4pPr>
            <a:lvl5pPr marL="1822660" indent="0">
              <a:buNone/>
              <a:defRPr sz="2000"/>
            </a:lvl5pPr>
            <a:lvl6pPr marL="2278323" indent="0">
              <a:buNone/>
              <a:defRPr sz="2000"/>
            </a:lvl6pPr>
            <a:lvl7pPr marL="2733989" indent="0">
              <a:buNone/>
              <a:defRPr sz="2000"/>
            </a:lvl7pPr>
            <a:lvl8pPr marL="3189659" indent="0">
              <a:buNone/>
              <a:defRPr sz="2000"/>
            </a:lvl8pPr>
            <a:lvl9pPr marL="36453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8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671" indent="0">
              <a:buNone/>
              <a:defRPr sz="1500"/>
            </a:lvl2pPr>
            <a:lvl3pPr marL="911330" indent="0">
              <a:buNone/>
              <a:defRPr sz="1200"/>
            </a:lvl3pPr>
            <a:lvl4pPr marL="1366997" indent="0">
              <a:buNone/>
              <a:defRPr sz="900"/>
            </a:lvl4pPr>
            <a:lvl5pPr marL="1822660" indent="0">
              <a:buNone/>
              <a:defRPr sz="900"/>
            </a:lvl5pPr>
            <a:lvl6pPr marL="2278323" indent="0">
              <a:buNone/>
              <a:defRPr sz="900"/>
            </a:lvl6pPr>
            <a:lvl7pPr marL="2733989" indent="0">
              <a:buNone/>
              <a:defRPr sz="900"/>
            </a:lvl7pPr>
            <a:lvl8pPr marL="3189659" indent="0">
              <a:buNone/>
              <a:defRPr sz="900"/>
            </a:lvl8pPr>
            <a:lvl9pPr marL="364531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1028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651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26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1598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788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455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41497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3994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5934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011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674" y="1619123"/>
            <a:ext cx="7872888" cy="11169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338" y="2952946"/>
            <a:ext cx="6483554" cy="133171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3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5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6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8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10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61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135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4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86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8812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660" y="3348586"/>
            <a:ext cx="7872888" cy="10349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660" y="2208683"/>
            <a:ext cx="7872888" cy="113991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7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034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50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06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585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101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618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135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2995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112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8295" y="1215915"/>
            <a:ext cx="4090814" cy="34390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838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114" y="1166461"/>
            <a:ext cx="4092422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14" y="1652602"/>
            <a:ext cx="4092422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092" y="1166461"/>
            <a:ext cx="4094030" cy="48612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728" indent="0">
              <a:buNone/>
              <a:defRPr sz="2000" b="1"/>
            </a:lvl2pPr>
            <a:lvl3pPr marL="903409" indent="0">
              <a:buNone/>
              <a:defRPr sz="1900" b="1"/>
            </a:lvl3pPr>
            <a:lvl4pPr marL="1355099" indent="0">
              <a:buNone/>
              <a:defRPr sz="1600" b="1"/>
            </a:lvl4pPr>
            <a:lvl5pPr marL="1806801" indent="0">
              <a:buNone/>
              <a:defRPr sz="1600" b="1"/>
            </a:lvl5pPr>
            <a:lvl6pPr marL="2258505" indent="0">
              <a:buNone/>
              <a:defRPr sz="1600" b="1"/>
            </a:lvl6pPr>
            <a:lvl7pPr marL="2710187" indent="0">
              <a:buNone/>
              <a:defRPr sz="1600" b="1"/>
            </a:lvl7pPr>
            <a:lvl8pPr marL="3161885" indent="0">
              <a:buNone/>
              <a:defRPr sz="1600" b="1"/>
            </a:lvl8pPr>
            <a:lvl9pPr marL="36135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092" y="1652602"/>
            <a:ext cx="4094030" cy="30023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0385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137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676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23" y="207476"/>
            <a:ext cx="3047206" cy="88298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1484" y="207491"/>
            <a:ext cx="5177839" cy="44474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123" y="1090545"/>
            <a:ext cx="3047206" cy="3564504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7723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463" y="3647742"/>
            <a:ext cx="5557332" cy="43063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5463" y="465628"/>
            <a:ext cx="5557332" cy="3126632"/>
          </a:xfrm>
        </p:spPr>
        <p:txBody>
          <a:bodyPr/>
          <a:lstStyle>
            <a:lvl1pPr marL="0" indent="0">
              <a:buNone/>
              <a:defRPr sz="3200"/>
            </a:lvl1pPr>
            <a:lvl2pPr marL="451728" indent="0">
              <a:buNone/>
              <a:defRPr sz="2800"/>
            </a:lvl2pPr>
            <a:lvl3pPr marL="903409" indent="0">
              <a:buNone/>
              <a:defRPr sz="2400"/>
            </a:lvl3pPr>
            <a:lvl4pPr marL="1355099" indent="0">
              <a:buNone/>
              <a:defRPr sz="2000"/>
            </a:lvl4pPr>
            <a:lvl5pPr marL="1806801" indent="0">
              <a:buNone/>
              <a:defRPr sz="2000"/>
            </a:lvl5pPr>
            <a:lvl6pPr marL="2258505" indent="0">
              <a:buNone/>
              <a:defRPr sz="2000"/>
            </a:lvl6pPr>
            <a:lvl7pPr marL="2710187" indent="0">
              <a:buNone/>
              <a:defRPr sz="2000"/>
            </a:lvl7pPr>
            <a:lvl8pPr marL="3161885" indent="0">
              <a:buNone/>
              <a:defRPr sz="2000"/>
            </a:lvl8pPr>
            <a:lvl9pPr marL="361358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5463" y="4078690"/>
            <a:ext cx="5557332" cy="611575"/>
          </a:xfrm>
        </p:spPr>
        <p:txBody>
          <a:bodyPr/>
          <a:lstStyle>
            <a:lvl1pPr marL="0" indent="0">
              <a:buNone/>
              <a:defRPr sz="1500"/>
            </a:lvl1pPr>
            <a:lvl2pPr marL="451728" indent="0">
              <a:buNone/>
              <a:defRPr sz="1200"/>
            </a:lvl2pPr>
            <a:lvl3pPr marL="903409" indent="0">
              <a:buNone/>
              <a:defRPr sz="1100"/>
            </a:lvl3pPr>
            <a:lvl4pPr marL="1355099" indent="0">
              <a:buNone/>
              <a:defRPr sz="900"/>
            </a:lvl4pPr>
            <a:lvl5pPr marL="1806801" indent="0">
              <a:buNone/>
              <a:defRPr sz="900"/>
            </a:lvl5pPr>
            <a:lvl6pPr marL="2258505" indent="0">
              <a:buNone/>
              <a:defRPr sz="900"/>
            </a:lvl6pPr>
            <a:lvl7pPr marL="2710187" indent="0">
              <a:buNone/>
              <a:defRPr sz="900"/>
            </a:lvl7pPr>
            <a:lvl8pPr marL="3161885" indent="0">
              <a:buNone/>
              <a:defRPr sz="900"/>
            </a:lvl8pPr>
            <a:lvl9pPr marL="36135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409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038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6" y="208704"/>
            <a:ext cx="2084001" cy="444628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3128" y="208704"/>
            <a:ext cx="6097629" cy="444628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699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02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36" y="33"/>
            <a:ext cx="12188825" cy="6858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300" tIns="46149" rIns="92300" bIns="46149" rtlCol="0" anchor="ctr"/>
          <a:lstStyle/>
          <a:p>
            <a:pPr algn="ctr" defTabSz="91100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39" y="246121"/>
            <a:ext cx="1483398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" y="-82512"/>
            <a:ext cx="1343734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0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0" y="1600203"/>
            <a:ext cx="10360501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556015"/>
            <a:ext cx="8532178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1162" y="4203593"/>
            <a:ext cx="3834240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1541" y="4075289"/>
            <a:ext cx="7390761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0666" y="4087563"/>
            <a:ext cx="7288741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7378" y="4074224"/>
            <a:ext cx="4409518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184" y="4058557"/>
            <a:ext cx="11628139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12" tIns="45707" rIns="91412" bIns="4570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810" y="2463560"/>
            <a:ext cx="10360501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2679" y="1437458"/>
            <a:ext cx="855475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1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3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4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4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5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1981" y="2679208"/>
            <a:ext cx="5094929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1927" y="2679208"/>
            <a:ext cx="5094929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4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1981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876" y="3429021"/>
            <a:ext cx="5092080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5994" y="2678121"/>
            <a:ext cx="5094929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061" indent="0">
              <a:buNone/>
              <a:defRPr sz="2000" b="1"/>
            </a:lvl2pPr>
            <a:lvl3pPr marL="914133" indent="0">
              <a:buNone/>
              <a:defRPr sz="1900" b="1"/>
            </a:lvl3pPr>
            <a:lvl4pPr marL="1371199" indent="0">
              <a:buNone/>
              <a:defRPr sz="1600" b="1"/>
            </a:lvl4pPr>
            <a:lvl5pPr marL="1828268" indent="0">
              <a:buNone/>
              <a:defRPr sz="1600" b="1"/>
            </a:lvl5pPr>
            <a:lvl6pPr marL="2285329" indent="0">
              <a:buNone/>
              <a:defRPr sz="1600" b="1"/>
            </a:lvl6pPr>
            <a:lvl7pPr marL="2742401" indent="0">
              <a:buNone/>
              <a:defRPr sz="1600" b="1"/>
            </a:lvl7pPr>
            <a:lvl8pPr marL="3199467" indent="0">
              <a:buNone/>
              <a:defRPr sz="1600" b="1"/>
            </a:lvl8pPr>
            <a:lvl9pPr marL="365653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3" y="3429021"/>
            <a:ext cx="5094929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184" y="714221"/>
            <a:ext cx="11628139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2" y="3581460"/>
            <a:ext cx="4469236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8882" y="2286011"/>
            <a:ext cx="4469236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1010" y="1828800"/>
            <a:ext cx="5204079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751" y="228600"/>
            <a:ext cx="11591573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184" y="5353979"/>
            <a:ext cx="11628139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7207" y="338699"/>
            <a:ext cx="5082203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470" y="2785542"/>
            <a:ext cx="5089963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7061" indent="0">
              <a:buNone/>
              <a:defRPr sz="1200"/>
            </a:lvl2pPr>
            <a:lvl3pPr marL="914133" indent="0">
              <a:buNone/>
              <a:defRPr sz="1100"/>
            </a:lvl3pPr>
            <a:lvl4pPr marL="1371199" indent="0">
              <a:buNone/>
              <a:defRPr sz="900"/>
            </a:lvl4pPr>
            <a:lvl5pPr marL="1828268" indent="0">
              <a:buNone/>
              <a:defRPr sz="900"/>
            </a:lvl5pPr>
            <a:lvl6pPr marL="2285329" indent="0">
              <a:buNone/>
              <a:defRPr sz="900"/>
            </a:lvl6pPr>
            <a:lvl7pPr marL="2742401" indent="0">
              <a:buNone/>
              <a:defRPr sz="900"/>
            </a:lvl7pPr>
            <a:lvl8pPr marL="3199467" indent="0">
              <a:buNone/>
              <a:defRPr sz="900"/>
            </a:lvl8pPr>
            <a:lvl9pPr marL="365653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313" y="1371600"/>
            <a:ext cx="4753642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061" indent="0">
              <a:buNone/>
              <a:defRPr sz="2800"/>
            </a:lvl2pPr>
            <a:lvl3pPr marL="914133" indent="0">
              <a:buNone/>
              <a:defRPr sz="2400"/>
            </a:lvl3pPr>
            <a:lvl4pPr marL="1371199" indent="0">
              <a:buNone/>
              <a:defRPr sz="2000"/>
            </a:lvl4pPr>
            <a:lvl5pPr marL="1828268" indent="0">
              <a:buNone/>
              <a:defRPr sz="2000"/>
            </a:lvl5pPr>
            <a:lvl6pPr marL="2285329" indent="0">
              <a:buNone/>
              <a:defRPr sz="2000"/>
            </a:lvl6pPr>
            <a:lvl7pPr marL="2742401" indent="0">
              <a:buNone/>
              <a:defRPr sz="2000"/>
            </a:lvl7pPr>
            <a:lvl8pPr marL="3199467" indent="0">
              <a:buNone/>
              <a:defRPr sz="2000"/>
            </a:lvl8pPr>
            <a:lvl9pPr marL="365653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751" y="228607"/>
            <a:ext cx="11591573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184" y="714219"/>
            <a:ext cx="11628139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447813"/>
            <a:ext cx="2742486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447809"/>
            <a:ext cx="802431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951636"/>
      </p:ext>
    </p:extLst>
  </p:cSld>
  <p:clrMapOvr>
    <a:masterClrMapping/>
  </p:clrMapOvr>
  <p:transition spd="med" advClick="0" advTm="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651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30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" y="-9041"/>
            <a:ext cx="12172691" cy="6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3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150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5" y="1122364"/>
            <a:ext cx="1036050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41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4620" indent="0" algn="ctr">
              <a:buNone/>
              <a:defRPr sz="2000"/>
            </a:lvl2pPr>
            <a:lvl3pPr marL="909228" indent="0" algn="ctr">
              <a:buNone/>
              <a:defRPr sz="1900"/>
            </a:lvl3pPr>
            <a:lvl4pPr marL="1363851" indent="0" algn="ctr">
              <a:buNone/>
              <a:defRPr sz="1600"/>
            </a:lvl4pPr>
            <a:lvl5pPr marL="1818458" indent="0" algn="ctr">
              <a:buNone/>
              <a:defRPr sz="1600"/>
            </a:lvl5pPr>
            <a:lvl6pPr marL="2273069" indent="0" algn="ctr">
              <a:buNone/>
              <a:defRPr sz="1600"/>
            </a:lvl6pPr>
            <a:lvl7pPr marL="2727683" indent="0" algn="ctr">
              <a:buNone/>
              <a:defRPr sz="1600"/>
            </a:lvl7pPr>
            <a:lvl8pPr marL="3182306" indent="0" algn="ctr">
              <a:buNone/>
              <a:defRPr sz="1600"/>
            </a:lvl8pPr>
            <a:lvl9pPr marL="363691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215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986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75" y="1709856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75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46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92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38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84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30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823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69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31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95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4" y="36514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87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87" y="2505123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55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620" indent="0">
              <a:buNone/>
              <a:defRPr sz="2000" b="1"/>
            </a:lvl2pPr>
            <a:lvl3pPr marL="909228" indent="0">
              <a:buNone/>
              <a:defRPr sz="1900" b="1"/>
            </a:lvl3pPr>
            <a:lvl4pPr marL="1363851" indent="0">
              <a:buNone/>
              <a:defRPr sz="1600" b="1"/>
            </a:lvl4pPr>
            <a:lvl5pPr marL="1818458" indent="0">
              <a:buNone/>
              <a:defRPr sz="1600" b="1"/>
            </a:lvl5pPr>
            <a:lvl6pPr marL="2273069" indent="0">
              <a:buNone/>
              <a:defRPr sz="1600" b="1"/>
            </a:lvl6pPr>
            <a:lvl7pPr marL="2727683" indent="0">
              <a:buNone/>
              <a:defRPr sz="1600" b="1"/>
            </a:lvl7pPr>
            <a:lvl8pPr marL="3182306" indent="0">
              <a:buNone/>
              <a:defRPr sz="1600" b="1"/>
            </a:lvl8pPr>
            <a:lvl9pPr marL="3636915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55" y="2505123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8857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90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83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78" y="987427"/>
            <a:ext cx="6170593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78" y="987427"/>
            <a:ext cx="6170593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4620" indent="0">
              <a:buNone/>
              <a:defRPr sz="2800"/>
            </a:lvl2pPr>
            <a:lvl3pPr marL="909228" indent="0">
              <a:buNone/>
              <a:defRPr sz="2400"/>
            </a:lvl3pPr>
            <a:lvl4pPr marL="1363851" indent="0">
              <a:buNone/>
              <a:defRPr sz="2000"/>
            </a:lvl4pPr>
            <a:lvl5pPr marL="1818458" indent="0">
              <a:buNone/>
              <a:defRPr sz="2000"/>
            </a:lvl5pPr>
            <a:lvl6pPr marL="2273069" indent="0">
              <a:buNone/>
              <a:defRPr sz="2000"/>
            </a:lvl6pPr>
            <a:lvl7pPr marL="2727683" indent="0">
              <a:buNone/>
              <a:defRPr sz="2000"/>
            </a:lvl7pPr>
            <a:lvl8pPr marL="3182306" indent="0">
              <a:buNone/>
              <a:defRPr sz="2000"/>
            </a:lvl8pPr>
            <a:lvl9pPr marL="363691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55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4620" indent="0">
              <a:buNone/>
              <a:defRPr sz="1500"/>
            </a:lvl2pPr>
            <a:lvl3pPr marL="909228" indent="0">
              <a:buNone/>
              <a:defRPr sz="1200"/>
            </a:lvl3pPr>
            <a:lvl4pPr marL="1363851" indent="0">
              <a:buNone/>
              <a:defRPr sz="900"/>
            </a:lvl4pPr>
            <a:lvl5pPr marL="1818458" indent="0">
              <a:buNone/>
              <a:defRPr sz="900"/>
            </a:lvl5pPr>
            <a:lvl6pPr marL="2273069" indent="0">
              <a:buNone/>
              <a:defRPr sz="900"/>
            </a:lvl6pPr>
            <a:lvl7pPr marL="2727683" indent="0">
              <a:buNone/>
              <a:defRPr sz="900"/>
            </a:lvl7pPr>
            <a:lvl8pPr marL="3182306" indent="0">
              <a:buNone/>
              <a:defRPr sz="900"/>
            </a:lvl8pPr>
            <a:lvl9pPr marL="3636915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23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" y="56"/>
            <a:ext cx="12176705" cy="686483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864" y="5418481"/>
            <a:ext cx="2850214" cy="14395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" y="2991035"/>
            <a:ext cx="2990070" cy="387380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117" y="1943139"/>
            <a:ext cx="4414737" cy="49217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23"/>
            <a:ext cx="1494069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5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44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50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6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677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9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53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19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9" y="275465"/>
            <a:ext cx="10969791" cy="11424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4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fld id="{9E773E08-A71B-4FDC-B054-E26753AAFF0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  <a:defRPr/>
              </a:pPr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4284" y="6356747"/>
            <a:ext cx="386027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4901" y="6356747"/>
            <a:ext cx="2844410" cy="3657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CC93CDD0-E3EC-4FB5-9135-935862A1CC9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3208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77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59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4948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558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4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7"/>
            <a:ext cx="12188826" cy="6896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289" y="2410045"/>
            <a:ext cx="5161205" cy="44480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"/>
            <a:ext cx="249334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36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36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114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6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9775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61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63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30" y="273101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42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860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31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31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31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5251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344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68" y="274652"/>
            <a:ext cx="365453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22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16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314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55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" y="33"/>
            <a:ext cx="12166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8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59" y="1709780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59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06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0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66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94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9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95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730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86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34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58" y="98746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117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58" y="987465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85" y="2057422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555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38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57" y="365134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34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0273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170" y="2130465"/>
            <a:ext cx="1036050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47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1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2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3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5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7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8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" y="7"/>
            <a:ext cx="12187508" cy="6955621"/>
            <a:chOff x="0" y="-1"/>
            <a:chExt cx="12189096" cy="6955621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" y="-1"/>
              <a:ext cx="12187778" cy="6955621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0" y="-1"/>
              <a:ext cx="12189096" cy="6955621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02247">
                <a:defRPr/>
              </a:pPr>
              <a:endParaRPr lang="zh-CN" altLang="en-US" sz="1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09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1"/>
            <a:ext cx="12188825" cy="682903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5" y="4898737"/>
            <a:ext cx="3828054" cy="193034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" y="3278430"/>
            <a:ext cx="3180521" cy="3550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5" y="53"/>
            <a:ext cx="1504557" cy="14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2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517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836" y="440691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836" y="290673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04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589" y="1600225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5359" y="1600225"/>
            <a:ext cx="721172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539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59" y="1535113"/>
            <a:ext cx="538551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459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1757" y="1535113"/>
            <a:ext cx="538763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1757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19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5395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852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51" y="273049"/>
            <a:ext cx="4010039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518" y="273090"/>
            <a:ext cx="681389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51" y="1435124"/>
            <a:ext cx="4010039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2290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19" y="4800601"/>
            <a:ext cx="7313295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19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19" y="5367346"/>
            <a:ext cx="7313295" cy="804863"/>
          </a:xfrm>
        </p:spPr>
        <p:txBody>
          <a:bodyPr/>
          <a:lstStyle>
            <a:lvl1pPr marL="0" indent="0">
              <a:buNone/>
              <a:defRPr sz="1300"/>
            </a:lvl1pPr>
            <a:lvl2pPr marL="451125" indent="0">
              <a:buNone/>
              <a:defRPr sz="1200"/>
            </a:lvl2pPr>
            <a:lvl3pPr marL="902247" indent="0">
              <a:buNone/>
              <a:defRPr sz="9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298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60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2556" y="274652"/>
            <a:ext cx="365453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611" y="274652"/>
            <a:ext cx="1076679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7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"/>
            <a:ext cx="1213967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4401653"/>
            <a:ext cx="2437766" cy="24564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14" y="5099779"/>
            <a:ext cx="5523061" cy="17935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9" y="35"/>
            <a:ext cx="158245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7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4" y="2130464"/>
            <a:ext cx="103605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48" y="3886207"/>
            <a:ext cx="853217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8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77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16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558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94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33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72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11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245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13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47" y="4406919"/>
            <a:ext cx="10360500" cy="1362076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47" y="2906733"/>
            <a:ext cx="10360500" cy="1500187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38969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793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169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58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4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3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27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17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142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6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17"/>
            <a:ext cx="5383396" cy="4525963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75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2" y="1535121"/>
            <a:ext cx="5385516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2" y="2174875"/>
            <a:ext cx="5385516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8" y="1535121"/>
            <a:ext cx="5387629" cy="639763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638969" indent="0">
              <a:buNone/>
              <a:defRPr sz="2800" b="1"/>
            </a:lvl2pPr>
            <a:lvl3pPr marL="1277936" indent="0">
              <a:buNone/>
              <a:defRPr sz="2500" b="1"/>
            </a:lvl3pPr>
            <a:lvl4pPr marL="1916904" indent="0">
              <a:buNone/>
              <a:defRPr sz="2300" b="1"/>
            </a:lvl4pPr>
            <a:lvl5pPr marL="2555870" indent="0">
              <a:buNone/>
              <a:defRPr sz="2300" b="1"/>
            </a:lvl5pPr>
            <a:lvl6pPr marL="3194839" indent="0">
              <a:buNone/>
              <a:defRPr sz="2300" b="1"/>
            </a:lvl6pPr>
            <a:lvl7pPr marL="3833808" indent="0">
              <a:buNone/>
              <a:defRPr sz="2300" b="1"/>
            </a:lvl7pPr>
            <a:lvl8pPr marL="4472773" indent="0">
              <a:buNone/>
              <a:defRPr sz="2300" b="1"/>
            </a:lvl8pPr>
            <a:lvl9pPr marL="5111743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8" y="2174875"/>
            <a:ext cx="5387629" cy="3951288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27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909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8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63" y="273049"/>
            <a:ext cx="4010039" cy="116205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9" y="273089"/>
            <a:ext cx="6813892" cy="5853113"/>
          </a:xfrm>
        </p:spPr>
        <p:txBody>
          <a:bodyPr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63" y="1435124"/>
            <a:ext cx="4010039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661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12" y="4800609"/>
            <a:ext cx="7313295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12" y="612775"/>
            <a:ext cx="7313295" cy="4114800"/>
          </a:xfrm>
        </p:spPr>
        <p:txBody>
          <a:bodyPr/>
          <a:lstStyle>
            <a:lvl1pPr marL="0" indent="0">
              <a:buNone/>
              <a:defRPr sz="4400"/>
            </a:lvl1pPr>
            <a:lvl2pPr marL="638969" indent="0">
              <a:buNone/>
              <a:defRPr sz="3900"/>
            </a:lvl2pPr>
            <a:lvl3pPr marL="1277936" indent="0">
              <a:buNone/>
              <a:defRPr sz="3300"/>
            </a:lvl3pPr>
            <a:lvl4pPr marL="1916904" indent="0">
              <a:buNone/>
              <a:defRPr sz="2800"/>
            </a:lvl4pPr>
            <a:lvl5pPr marL="2555870" indent="0">
              <a:buNone/>
              <a:defRPr sz="2800"/>
            </a:lvl5pPr>
            <a:lvl6pPr marL="3194839" indent="0">
              <a:buNone/>
              <a:defRPr sz="2800"/>
            </a:lvl6pPr>
            <a:lvl7pPr marL="3833808" indent="0">
              <a:buNone/>
              <a:defRPr sz="2800"/>
            </a:lvl7pPr>
            <a:lvl8pPr marL="4472773" indent="0">
              <a:buNone/>
              <a:defRPr sz="2800"/>
            </a:lvl8pPr>
            <a:lvl9pPr marL="511174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12" y="5367364"/>
            <a:ext cx="7313295" cy="804861"/>
          </a:xfrm>
        </p:spPr>
        <p:txBody>
          <a:bodyPr/>
          <a:lstStyle>
            <a:lvl1pPr marL="0" indent="0">
              <a:buNone/>
              <a:defRPr sz="2000"/>
            </a:lvl1pPr>
            <a:lvl2pPr marL="638969" indent="0">
              <a:buNone/>
              <a:defRPr sz="1700"/>
            </a:lvl2pPr>
            <a:lvl3pPr marL="1277936" indent="0">
              <a:buNone/>
              <a:defRPr sz="1300"/>
            </a:lvl3pPr>
            <a:lvl4pPr marL="1916904" indent="0">
              <a:buNone/>
              <a:defRPr sz="1200"/>
            </a:lvl4pPr>
            <a:lvl5pPr marL="2555870" indent="0">
              <a:buNone/>
              <a:defRPr sz="1200"/>
            </a:lvl5pPr>
            <a:lvl6pPr marL="3194839" indent="0">
              <a:buNone/>
              <a:defRPr sz="1200"/>
            </a:lvl6pPr>
            <a:lvl7pPr marL="3833808" indent="0">
              <a:buNone/>
              <a:defRPr sz="1200"/>
            </a:lvl7pPr>
            <a:lvl8pPr marL="4472773" indent="0">
              <a:buNone/>
              <a:defRPr sz="1200"/>
            </a:lvl8pPr>
            <a:lvl9pPr marL="511174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09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2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" y="39"/>
            <a:ext cx="12177725" cy="68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9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56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62" y="274656"/>
            <a:ext cx="8024308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006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11" y="1122363"/>
            <a:ext cx="9141619" cy="2387600"/>
          </a:xfrm>
        </p:spPr>
        <p:txBody>
          <a:bodyPr anchor="b"/>
          <a:lstStyle>
            <a:lvl1pPr algn="ctr"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11" y="3602037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1125" indent="0" algn="ctr">
              <a:buNone/>
              <a:defRPr sz="2000"/>
            </a:lvl2pPr>
            <a:lvl3pPr marL="902247" indent="0" algn="ctr">
              <a:buNone/>
              <a:defRPr sz="1700"/>
            </a:lvl3pPr>
            <a:lvl4pPr marL="1353375" indent="0" algn="ctr">
              <a:buNone/>
              <a:defRPr sz="1600"/>
            </a:lvl4pPr>
            <a:lvl5pPr marL="1804496" indent="0" algn="ctr">
              <a:buNone/>
              <a:defRPr sz="1600"/>
            </a:lvl5pPr>
            <a:lvl6pPr marL="2255625" indent="0" algn="ctr">
              <a:buNone/>
              <a:defRPr sz="1600"/>
            </a:lvl6pPr>
            <a:lvl7pPr marL="2706748" indent="0" algn="ctr">
              <a:buNone/>
              <a:defRPr sz="1600"/>
            </a:lvl7pPr>
            <a:lvl8pPr marL="3157871" indent="0" algn="ctr">
              <a:buNone/>
              <a:defRPr sz="1600"/>
            </a:lvl8pPr>
            <a:lvl9pPr marL="36089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28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045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40" y="1709761"/>
            <a:ext cx="10512862" cy="2852737"/>
          </a:xfrm>
        </p:spPr>
        <p:txBody>
          <a:bodyPr anchor="b"/>
          <a:lstStyle>
            <a:lvl1pPr>
              <a:defRPr sz="59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40" y="458947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11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224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533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4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55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06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5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08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46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91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5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991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6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6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8" y="1681163"/>
            <a:ext cx="518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125" indent="0">
              <a:buNone/>
              <a:defRPr sz="2000" b="1"/>
            </a:lvl2pPr>
            <a:lvl3pPr marL="902247" indent="0">
              <a:buNone/>
              <a:defRPr sz="1700" b="1"/>
            </a:lvl3pPr>
            <a:lvl4pPr marL="1353375" indent="0">
              <a:buNone/>
              <a:defRPr sz="1600" b="1"/>
            </a:lvl4pPr>
            <a:lvl5pPr marL="1804496" indent="0">
              <a:buNone/>
              <a:defRPr sz="1600" b="1"/>
            </a:lvl5pPr>
            <a:lvl6pPr marL="2255625" indent="0">
              <a:buNone/>
              <a:defRPr sz="1600" b="1"/>
            </a:lvl6pPr>
            <a:lvl7pPr marL="2706748" indent="0">
              <a:buNone/>
              <a:defRPr sz="1600" b="1"/>
            </a:lvl7pPr>
            <a:lvl8pPr marL="3157871" indent="0">
              <a:buNone/>
              <a:defRPr sz="1600" b="1"/>
            </a:lvl8pPr>
            <a:lvl9pPr marL="36089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8" y="2505079"/>
            <a:ext cx="51818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513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584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10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42" y="987449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7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7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42" y="987449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1125" indent="0">
              <a:buNone/>
              <a:defRPr sz="2800"/>
            </a:lvl2pPr>
            <a:lvl3pPr marL="902247" indent="0">
              <a:buNone/>
              <a:defRPr sz="2400"/>
            </a:lvl3pPr>
            <a:lvl4pPr marL="1353375" indent="0">
              <a:buNone/>
              <a:defRPr sz="2000"/>
            </a:lvl4pPr>
            <a:lvl5pPr marL="1804496" indent="0">
              <a:buNone/>
              <a:defRPr sz="2000"/>
            </a:lvl5pPr>
            <a:lvl6pPr marL="2255625" indent="0">
              <a:buNone/>
              <a:defRPr sz="2000"/>
            </a:lvl6pPr>
            <a:lvl7pPr marL="2706748" indent="0">
              <a:buNone/>
              <a:defRPr sz="2000"/>
            </a:lvl7pPr>
            <a:lvl8pPr marL="3157871" indent="0">
              <a:buNone/>
              <a:defRPr sz="2000"/>
            </a:lvl8pPr>
            <a:lvl9pPr marL="36089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7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1125" indent="0">
              <a:buNone/>
              <a:defRPr sz="1300"/>
            </a:lvl2pPr>
            <a:lvl3pPr marL="902247" indent="0">
              <a:buNone/>
              <a:defRPr sz="1200"/>
            </a:lvl3pPr>
            <a:lvl4pPr marL="1353375" indent="0">
              <a:buNone/>
              <a:defRPr sz="900"/>
            </a:lvl4pPr>
            <a:lvl5pPr marL="1804496" indent="0">
              <a:buNone/>
              <a:defRPr sz="900"/>
            </a:lvl5pPr>
            <a:lvl6pPr marL="2255625" indent="0">
              <a:buNone/>
              <a:defRPr sz="900"/>
            </a:lvl6pPr>
            <a:lvl7pPr marL="2706748" indent="0">
              <a:buNone/>
              <a:defRPr sz="900"/>
            </a:lvl7pPr>
            <a:lvl8pPr marL="3157871" indent="0">
              <a:buNone/>
              <a:defRPr sz="900"/>
            </a:lvl8pPr>
            <a:lvl9pPr marL="360899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52925"/>
            <a:fld id="{EF212047-D50F-4EC1-8EB7-3A16F2E201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529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52925"/>
            <a:fld id="{923C4744-9169-400B-B721-733535DBB6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29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79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22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056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xStyles>
    <p:titleStyle>
      <a:lvl1pPr algn="l" defTabSz="91100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749" indent="-227749" algn="l" defTabSz="9110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255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75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26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768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27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764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270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1782" indent="-227749" algn="l" defTabSz="911007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08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07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511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014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51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020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525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026" algn="l" defTabSz="9110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335" tIns="46169" rIns="92335" bIns="4616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335" tIns="46169" rIns="92335" bIns="4616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6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335" tIns="46169" rIns="92335" bIns="4616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330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133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6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9113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33" indent="-227833" algn="l" defTabSz="9113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502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158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82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0497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160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1819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7486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3154" indent="-227833" algn="l" defTabSz="91133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1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3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997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660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323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98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659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318" algn="l" defTabSz="9113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209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</p:sldLayoutIdLst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344" y="208694"/>
            <a:ext cx="8335998" cy="868508"/>
          </a:xfrm>
          <a:prstGeom prst="rect">
            <a:avLst/>
          </a:prstGeom>
        </p:spPr>
        <p:txBody>
          <a:bodyPr vert="horz" lIns="90350" tIns="45245" rIns="90350" bIns="4524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3344" y="1215915"/>
            <a:ext cx="8335998" cy="3439052"/>
          </a:xfrm>
          <a:prstGeom prst="rect">
            <a:avLst/>
          </a:prstGeom>
        </p:spPr>
        <p:txBody>
          <a:bodyPr vert="horz" lIns="90350" tIns="45245" rIns="90350" bIns="4524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3120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7446D2C4-F5B2-4BAF-AAAA-E5719FEE0C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4601" y="4829873"/>
            <a:ext cx="2933036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7933" y="4829873"/>
            <a:ext cx="2161185" cy="277440"/>
          </a:xfrm>
          <a:prstGeom prst="rect">
            <a:avLst/>
          </a:prstGeom>
        </p:spPr>
        <p:txBody>
          <a:bodyPr vert="horz" lIns="90350" tIns="45245" rIns="90350" bIns="4524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3409"/>
            <a:fld id="{866DD3FD-8217-4768-8ED4-6898380C45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34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506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defTabSz="903409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806" indent="-338806" algn="l" defTabSz="9034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4082" indent="-282324" algn="l" defTabSz="903409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2925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80951" indent="-225854" algn="l" defTabSz="90340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46" indent="-225854" algn="l" defTabSz="90340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4338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6023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7742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435" indent="-225854" algn="l" defTabSz="90340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1728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340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5099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6801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5850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0187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1885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3582" algn="l" defTabSz="9034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751" y="228600"/>
            <a:ext cx="11591573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07" rIns="91412" bIns="45707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184" y="1679437"/>
            <a:ext cx="11628139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77" y="338328"/>
            <a:ext cx="10969943" cy="1252728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3107" y="6250200"/>
            <a:ext cx="504760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39" y="6250200"/>
            <a:ext cx="5047607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0065" y="6250200"/>
            <a:ext cx="154869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474" y="2675496"/>
            <a:ext cx="9875205" cy="3450696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图片 3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" y="13"/>
            <a:ext cx="12185214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00" r:id="rId13"/>
    <p:sldLayoutId id="2147483702" r:id="rId14"/>
    <p:sldLayoutId id="2147483705" r:id="rId15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133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236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095" indent="-274236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5413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664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619" indent="-228535" algn="l" defTabSz="914133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256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2504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2459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2401" indent="-228535" algn="l" defTabSz="914133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3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68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29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01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67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36" algn="l" defTabSz="9141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17" y="365149"/>
            <a:ext cx="10512862" cy="1325563"/>
          </a:xfrm>
          <a:prstGeom prst="rect">
            <a:avLst/>
          </a:prstGeom>
        </p:spPr>
        <p:txBody>
          <a:bodyPr vert="horz" lIns="92123" tIns="46075" rIns="92123" bIns="46075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17" y="1825625"/>
            <a:ext cx="10512862" cy="4351339"/>
          </a:xfrm>
          <a:prstGeom prst="rect">
            <a:avLst/>
          </a:prstGeom>
        </p:spPr>
        <p:txBody>
          <a:bodyPr vert="horz" lIns="92123" tIns="46075" rIns="92123" bIns="4607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1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84" y="6356364"/>
            <a:ext cx="4113728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84" y="6356364"/>
            <a:ext cx="2742486" cy="365125"/>
          </a:xfrm>
          <a:prstGeom prst="rect">
            <a:avLst/>
          </a:prstGeom>
        </p:spPr>
        <p:txBody>
          <a:bodyPr vert="horz" lIns="92123" tIns="46075" rIns="92123" bIns="460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9228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92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183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092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311" indent="-227311" algn="l" defTabSz="9092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192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652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151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45775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0382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54989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09607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64224" indent="-227311" algn="l" defTabSz="9092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20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922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851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458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069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27683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306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915" algn="l" defTabSz="90922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5" y="365809"/>
            <a:ext cx="10512486" cy="1324635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5" y="1825921"/>
            <a:ext cx="10512486" cy="4351728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171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396" y="6356789"/>
            <a:ext cx="411410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929" y="6356789"/>
            <a:ext cx="2741734" cy="36427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555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defTabSz="8555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942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</p:sldLayoutIdLst>
  <p:txStyles>
    <p:titleStyle>
      <a:lvl1pPr algn="l" defTabSz="855537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3891" indent="-213891" algn="l" defTabSz="855537" rtl="0" eaLnBrk="1" latinLnBrk="0" hangingPunct="1">
        <a:lnSpc>
          <a:spcPct val="90000"/>
        </a:lnSpc>
        <a:spcBef>
          <a:spcPts val="936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165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69425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19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24960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52728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80496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8264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36033" indent="-213891" algn="l" defTabSz="855537" rtl="0" eaLnBrk="1" latinLnBrk="0" hangingPunct="1">
        <a:lnSpc>
          <a:spcPct val="90000"/>
        </a:lnSpc>
        <a:spcBef>
          <a:spcPts val="468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7768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55537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83306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11071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842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66605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9437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22149" algn="l" defTabSz="85553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77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77" y="1600236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93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07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07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74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7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65" y="274639"/>
            <a:ext cx="10969943" cy="1143000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65" y="1600225"/>
            <a:ext cx="10969943" cy="4525963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44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6B3FE28-CD12-435F-8B1C-DC80822E786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2022/1/13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515" y="6356364"/>
            <a:ext cx="3859795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5338" y="6356364"/>
            <a:ext cx="2844059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2247"/>
            <a:fld id="{DA1BC343-4D68-416E-976A-23105D1DB2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0224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6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xStyles>
    <p:titleStyle>
      <a:lvl1pPr algn="ctr" defTabSz="90224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343" indent="-33834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3077" indent="-281951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52"/>
            <a:ext cx="10969944" cy="1143000"/>
          </a:xfrm>
          <a:prstGeom prst="rect">
            <a:avLst/>
          </a:prstGeom>
        </p:spPr>
        <p:txBody>
          <a:bodyPr vert="horz" lIns="95589" tIns="47796" rIns="95589" bIns="477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17"/>
            <a:ext cx="10969944" cy="4525963"/>
          </a:xfrm>
          <a:prstGeom prst="rect">
            <a:avLst/>
          </a:prstGeom>
        </p:spPr>
        <p:txBody>
          <a:bodyPr vert="horz" lIns="95589" tIns="47796" rIns="95589" bIns="477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51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8" y="6356368"/>
            <a:ext cx="3859796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2" y="6356368"/>
            <a:ext cx="2844060" cy="365125"/>
          </a:xfrm>
          <a:prstGeom prst="rect">
            <a:avLst/>
          </a:prstGeom>
        </p:spPr>
        <p:txBody>
          <a:bodyPr vert="horz" lIns="95589" tIns="47796" rIns="95589" bIns="47796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5589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558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0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ctr" defTabSz="1277936" rtl="0" eaLnBrk="1" latinLnBrk="0" hangingPunct="1"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227" indent="-479227" algn="l" defTabSz="1277936" rtl="0" eaLnBrk="1" latinLnBrk="0" hangingPunct="1">
        <a:spcBef>
          <a:spcPct val="20000"/>
        </a:spcBef>
        <a:buFont typeface="Arial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38318" indent="-399357" algn="l" defTabSz="127793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597418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236387" indent="-319484" algn="l" defTabSz="127793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5357" indent="-319484" algn="l" defTabSz="127793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14324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53289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225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1227" indent="-319484" algn="l" defTabSz="127793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3896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936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904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870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94839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33808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7277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11743" algn="l" defTabSz="127793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9" y="365129"/>
            <a:ext cx="10512862" cy="1325563"/>
          </a:xfrm>
          <a:prstGeom prst="rect">
            <a:avLst/>
          </a:prstGeom>
        </p:spPr>
        <p:txBody>
          <a:bodyPr vert="horz" lIns="91412" tIns="45707" rIns="91412" bIns="4570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9" y="1825625"/>
            <a:ext cx="10512862" cy="4351339"/>
          </a:xfrm>
          <a:prstGeom prst="rect">
            <a:avLst/>
          </a:prstGeom>
        </p:spPr>
        <p:txBody>
          <a:bodyPr vert="horz" lIns="91412" tIns="45707" rIns="91412" bIns="4570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56" y="6356364"/>
            <a:ext cx="4113728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64"/>
            <a:ext cx="2742486" cy="365125"/>
          </a:xfrm>
          <a:prstGeom prst="rect">
            <a:avLst/>
          </a:prstGeom>
        </p:spPr>
        <p:txBody>
          <a:bodyPr vert="horz" lIns="91412" tIns="45707" rIns="91412" bIns="4570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09549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0954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l" defTabSz="9022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63" indent="-225563" algn="l" defTabSz="902247" rtl="0" eaLnBrk="1" latinLnBrk="0" hangingPunct="1">
        <a:lnSpc>
          <a:spcPct val="90000"/>
        </a:lnSpc>
        <a:spcBef>
          <a:spcPts val="986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6688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27815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893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066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183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32312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383434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34560" indent="-225563" algn="l" defTabSz="9022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11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02247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7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4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55625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06748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57871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08996" algn="l" defTabSz="902247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7.xml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5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Relationship Id="rId5" Type="http://schemas.microsoft.com/office/2007/relationships/hdphoto" Target="../media/hdphoto6.wdp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550"/>
          <p:cNvGrpSpPr>
            <a:grpSpLocks/>
          </p:cNvGrpSpPr>
          <p:nvPr/>
        </p:nvGrpSpPr>
        <p:grpSpPr bwMode="auto">
          <a:xfrm>
            <a:off x="2793333" y="2899996"/>
            <a:ext cx="1301610" cy="1301024"/>
            <a:chOff x="295" y="3475"/>
            <a:chExt cx="1407" cy="1407"/>
          </a:xfrm>
        </p:grpSpPr>
        <p:sp>
          <p:nvSpPr>
            <p:cNvPr id="13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4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5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6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7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3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4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4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4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4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3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3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4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4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3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3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8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9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2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3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3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3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2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2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2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2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2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2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48" name="Group 550"/>
          <p:cNvGrpSpPr>
            <a:grpSpLocks/>
          </p:cNvGrpSpPr>
          <p:nvPr/>
        </p:nvGrpSpPr>
        <p:grpSpPr bwMode="auto">
          <a:xfrm>
            <a:off x="664640" y="367389"/>
            <a:ext cx="1301610" cy="1301024"/>
            <a:chOff x="295" y="3475"/>
            <a:chExt cx="1407" cy="1407"/>
          </a:xfrm>
        </p:grpSpPr>
        <p:sp>
          <p:nvSpPr>
            <p:cNvPr id="4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5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5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5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5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6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7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8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7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8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7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7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7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7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7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7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5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5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6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6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6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6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5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5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6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5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5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6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83" name="Group 550"/>
          <p:cNvGrpSpPr>
            <a:grpSpLocks/>
          </p:cNvGrpSpPr>
          <p:nvPr/>
        </p:nvGrpSpPr>
        <p:grpSpPr bwMode="auto">
          <a:xfrm>
            <a:off x="6496736" y="3062991"/>
            <a:ext cx="1301610" cy="1301024"/>
            <a:chOff x="295" y="3475"/>
            <a:chExt cx="1407" cy="1407"/>
          </a:xfrm>
        </p:grpSpPr>
        <p:sp>
          <p:nvSpPr>
            <p:cNvPr id="84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85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86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87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88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04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12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16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7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13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14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5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06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10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11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07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08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9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89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90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98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02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3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9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00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01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91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92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96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7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93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94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95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18" name="Group 550"/>
          <p:cNvGrpSpPr>
            <a:grpSpLocks/>
          </p:cNvGrpSpPr>
          <p:nvPr/>
        </p:nvGrpSpPr>
        <p:grpSpPr bwMode="auto">
          <a:xfrm>
            <a:off x="8079714" y="1372947"/>
            <a:ext cx="1301610" cy="1301024"/>
            <a:chOff x="295" y="3475"/>
            <a:chExt cx="1407" cy="1407"/>
          </a:xfrm>
        </p:grpSpPr>
        <p:sp>
          <p:nvSpPr>
            <p:cNvPr id="119" name="Oval 551"/>
            <p:cNvSpPr>
              <a:spLocks noChangeArrowheads="1"/>
            </p:cNvSpPr>
            <p:nvPr/>
          </p:nvSpPr>
          <p:spPr bwMode="auto">
            <a:xfrm>
              <a:off x="295" y="3475"/>
              <a:ext cx="1407" cy="1407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bg1">
                    <a:gamma/>
                    <a:shade val="81961"/>
                    <a:invGamma/>
                    <a:alpha val="1200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121359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>
                <a:solidFill>
                  <a:prstClr val="white"/>
                </a:solidFill>
                <a:ea typeface="宋体" pitchFamily="2" charset="-122"/>
              </a:endParaRPr>
            </a:p>
          </p:txBody>
        </p:sp>
        <p:grpSp>
          <p:nvGrpSpPr>
            <p:cNvPr id="120" name="Group 552"/>
            <p:cNvGrpSpPr>
              <a:grpSpLocks/>
            </p:cNvGrpSpPr>
            <p:nvPr/>
          </p:nvGrpSpPr>
          <p:grpSpPr bwMode="auto">
            <a:xfrm>
              <a:off x="476" y="3657"/>
              <a:ext cx="1051" cy="1051"/>
              <a:chOff x="-6064" y="-2209"/>
              <a:chExt cx="2212" cy="2211"/>
            </a:xfrm>
          </p:grpSpPr>
          <p:sp>
            <p:nvSpPr>
              <p:cNvPr id="121" name="Oval 553"/>
              <p:cNvSpPr>
                <a:spLocks noChangeArrowheads="1"/>
              </p:cNvSpPr>
              <p:nvPr/>
            </p:nvSpPr>
            <p:spPr bwMode="auto">
              <a:xfrm>
                <a:off x="-6064" y="-2133"/>
                <a:ext cx="2134" cy="213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defTabSz="1213597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400">
                  <a:solidFill>
                    <a:prstClr val="white"/>
                  </a:solidFill>
                  <a:ea typeface="宋体" pitchFamily="2" charset="-122"/>
                </a:endParaRPr>
              </a:p>
            </p:txBody>
          </p:sp>
          <p:grpSp>
            <p:nvGrpSpPr>
              <p:cNvPr id="122" name="Group 554"/>
              <p:cNvGrpSpPr>
                <a:grpSpLocks/>
              </p:cNvGrpSpPr>
              <p:nvPr/>
            </p:nvGrpSpPr>
            <p:grpSpPr bwMode="auto">
              <a:xfrm>
                <a:off x="-6059" y="-2209"/>
                <a:ext cx="2207" cy="2211"/>
                <a:chOff x="-4063" y="-880"/>
                <a:chExt cx="2207" cy="2211"/>
              </a:xfrm>
            </p:grpSpPr>
            <p:grpSp>
              <p:nvGrpSpPr>
                <p:cNvPr id="123" name="Group 555"/>
                <p:cNvGrpSpPr>
                  <a:grpSpLocks/>
                </p:cNvGrpSpPr>
                <p:nvPr/>
              </p:nvGrpSpPr>
              <p:grpSpPr bwMode="auto">
                <a:xfrm>
                  <a:off x="-4063" y="-880"/>
                  <a:ext cx="2207" cy="2211"/>
                  <a:chOff x="-3927" y="-789"/>
                  <a:chExt cx="2207" cy="2211"/>
                </a:xfrm>
              </p:grpSpPr>
              <p:grpSp>
                <p:nvGrpSpPr>
                  <p:cNvPr id="139" name="Group 55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7" y="-789"/>
                    <a:ext cx="2207" cy="2205"/>
                    <a:chOff x="165" y="695"/>
                    <a:chExt cx="1428" cy="1431"/>
                  </a:xfrm>
                </p:grpSpPr>
                <p:grpSp>
                  <p:nvGrpSpPr>
                    <p:cNvPr id="147" name="Group 55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8" y="695"/>
                      <a:ext cx="56" cy="1431"/>
                      <a:chOff x="839" y="695"/>
                      <a:chExt cx="56" cy="1431"/>
                    </a:xfrm>
                  </p:grpSpPr>
                  <p:sp>
                    <p:nvSpPr>
                      <p:cNvPr id="151" name="AutoShape 5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39" y="695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2" name="AutoShape 5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39" y="141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8" name="Group 560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0" y="697"/>
                      <a:ext cx="57" cy="1428"/>
                      <a:chOff x="842" y="704"/>
                      <a:chExt cx="57" cy="1428"/>
                    </a:xfrm>
                  </p:grpSpPr>
                  <p:sp>
                    <p:nvSpPr>
                      <p:cNvPr id="149" name="AutoShape 56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2" y="70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50" name="AutoShape 56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6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40" name="Group 563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29" y="-784"/>
                    <a:ext cx="2209" cy="2203"/>
                    <a:chOff x="167" y="697"/>
                    <a:chExt cx="1430" cy="1430"/>
                  </a:xfrm>
                </p:grpSpPr>
                <p:grpSp>
                  <p:nvGrpSpPr>
                    <p:cNvPr id="141" name="Group 56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697"/>
                      <a:ext cx="56" cy="1430"/>
                      <a:chOff x="843" y="697"/>
                      <a:chExt cx="56" cy="1430"/>
                    </a:xfrm>
                  </p:grpSpPr>
                  <p:sp>
                    <p:nvSpPr>
                      <p:cNvPr id="145" name="AutoShape 565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697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6" name="AutoShape 56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2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42" name="Group 567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3" y="698"/>
                      <a:ext cx="58" cy="1430"/>
                      <a:chOff x="843" y="700"/>
                      <a:chExt cx="58" cy="1430"/>
                    </a:xfrm>
                  </p:grpSpPr>
                  <p:sp>
                    <p:nvSpPr>
                      <p:cNvPr id="143" name="AutoShape 56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44" name="AutoShape 56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5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4" name="Group 570"/>
                <p:cNvGrpSpPr>
                  <a:grpSpLocks/>
                </p:cNvGrpSpPr>
                <p:nvPr/>
              </p:nvGrpSpPr>
              <p:grpSpPr bwMode="auto">
                <a:xfrm rot="1320000">
                  <a:off x="-3744" y="-520"/>
                  <a:ext cx="1545" cy="1546"/>
                  <a:chOff x="-3929" y="-783"/>
                  <a:chExt cx="2208" cy="2208"/>
                </a:xfrm>
              </p:grpSpPr>
              <p:grpSp>
                <p:nvGrpSpPr>
                  <p:cNvPr id="125" name="Group 5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3928" y="-783"/>
                    <a:ext cx="2207" cy="2202"/>
                    <a:chOff x="165" y="699"/>
                    <a:chExt cx="1429" cy="1429"/>
                  </a:xfrm>
                </p:grpSpPr>
                <p:grpSp>
                  <p:nvGrpSpPr>
                    <p:cNvPr id="133" name="Group 57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49" y="699"/>
                      <a:ext cx="57" cy="1429"/>
                      <a:chOff x="840" y="699"/>
                      <a:chExt cx="57" cy="1429"/>
                    </a:xfrm>
                  </p:grpSpPr>
                  <p:sp>
                    <p:nvSpPr>
                      <p:cNvPr id="137" name="AutoShape 5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1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8" name="AutoShape 57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0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34" name="Group 575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1" y="699"/>
                      <a:ext cx="57" cy="1429"/>
                      <a:chOff x="845" y="702"/>
                      <a:chExt cx="57" cy="1429"/>
                    </a:xfrm>
                  </p:grpSpPr>
                  <p:sp>
                    <p:nvSpPr>
                      <p:cNvPr id="135" name="AutoShape 576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5" y="702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6" name="AutoShape 57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6" y="1415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  <p:grpSp>
                <p:nvGrpSpPr>
                  <p:cNvPr id="126" name="Group 578"/>
                  <p:cNvGrpSpPr>
                    <a:grpSpLocks noChangeAspect="1"/>
                  </p:cNvGrpSpPr>
                  <p:nvPr/>
                </p:nvGrpSpPr>
                <p:grpSpPr bwMode="auto">
                  <a:xfrm rot="2700000">
                    <a:off x="-3931" y="-781"/>
                    <a:ext cx="2208" cy="2204"/>
                    <a:chOff x="168" y="700"/>
                    <a:chExt cx="1429" cy="1430"/>
                  </a:xfrm>
                </p:grpSpPr>
                <p:grpSp>
                  <p:nvGrpSpPr>
                    <p:cNvPr id="127" name="Group 57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52" y="700"/>
                      <a:ext cx="56" cy="1430"/>
                      <a:chOff x="843" y="700"/>
                      <a:chExt cx="56" cy="1430"/>
                    </a:xfrm>
                  </p:grpSpPr>
                  <p:sp>
                    <p:nvSpPr>
                      <p:cNvPr id="131" name="AutoShape 58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3" y="700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2" name="AutoShape 58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3" y="1414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  <p:grpSp>
                  <p:nvGrpSpPr>
                    <p:cNvPr id="128" name="Group 582"/>
                    <p:cNvGrpSpPr>
                      <a:grpSpLocks noChangeAspect="1"/>
                    </p:cNvGrpSpPr>
                    <p:nvPr/>
                  </p:nvGrpSpPr>
                  <p:grpSpPr bwMode="auto">
                    <a:xfrm rot="5400000">
                      <a:off x="854" y="701"/>
                      <a:ext cx="57" cy="1429"/>
                      <a:chOff x="847" y="699"/>
                      <a:chExt cx="57" cy="1429"/>
                    </a:xfrm>
                  </p:grpSpPr>
                  <p:sp>
                    <p:nvSpPr>
                      <p:cNvPr id="129" name="AutoShape 58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47" y="699"/>
                        <a:ext cx="56" cy="716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  <p:sp>
                    <p:nvSpPr>
                      <p:cNvPr id="130" name="AutoShape 58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 flipV="1">
                        <a:off x="848" y="1413"/>
                        <a:ext cx="56" cy="715"/>
                      </a:xfrm>
                      <a:prstGeom prst="triangle">
                        <a:avLst>
                          <a:gd name="adj" fmla="val 50000"/>
                        </a:avLst>
                      </a:prstGeom>
                      <a:solidFill>
                        <a:schemeClr val="bg1">
                          <a:alpha val="18823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defTabSz="1213597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</a:pPr>
                        <a:endParaRPr lang="zh-CN" altLang="en-US" sz="2400">
                          <a:solidFill>
                            <a:prstClr val="white"/>
                          </a:solidFill>
                          <a:ea typeface="宋体" pitchFamily="2" charset="-122"/>
                        </a:endParaRPr>
                      </a:p>
                    </p:txBody>
                  </p:sp>
                </p:grpSp>
              </p:grpSp>
            </p:grpSp>
          </p:grpSp>
        </p:grpSp>
      </p:grpSp>
      <p:pic>
        <p:nvPicPr>
          <p:cNvPr id="157" name="图片 1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3" t="17800" r="788" b="30401"/>
          <a:stretch/>
        </p:blipFill>
        <p:spPr>
          <a:xfrm>
            <a:off x="6689448" y="300405"/>
            <a:ext cx="5590449" cy="3021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855" y="29881"/>
            <a:ext cx="4519471" cy="1766953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4574587" y="588444"/>
            <a:ext cx="5321510" cy="467437"/>
          </a:xfrm>
          <a:prstGeom prst="rect">
            <a:avLst/>
          </a:prstGeom>
          <a:noFill/>
        </p:spPr>
        <p:txBody>
          <a:bodyPr wrap="square" lIns="91129" tIns="45565" rIns="91129" bIns="45565" rtlCol="0">
            <a:spAutoFit/>
          </a:bodyPr>
          <a:lstStyle/>
          <a:p>
            <a:pPr defTabSz="683471"/>
            <a:r>
              <a:rPr lang="en-US" sz="2400" b="1" err="1">
                <a:solidFill>
                  <a:srgbClr val="002060"/>
                </a:solidFill>
                <a:latin typeface="VNI-Avo" pitchFamily="2" charset="0"/>
              </a:rPr>
              <a:t>Tröôøng</a:t>
            </a:r>
            <a:r>
              <a:rPr lang="en-US" sz="2400" b="1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VNI-Avo" pitchFamily="2" charset="0"/>
              </a:rPr>
              <a:t>t</a:t>
            </a:r>
            <a:r>
              <a:rPr lang="en-US" sz="2400" b="1">
                <a:solidFill>
                  <a:srgbClr val="002060"/>
                </a:solidFill>
                <a:latin typeface="VNI-Avo" pitchFamily="2" charset="0"/>
              </a:rPr>
              <a:t>ieåu hoïc....................</a:t>
            </a:r>
            <a:endParaRPr lang="en-US" sz="2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79514" y="6334752"/>
            <a:ext cx="4228556" cy="467437"/>
          </a:xfrm>
          <a:prstGeom prst="rect">
            <a:avLst/>
          </a:prstGeom>
          <a:noFill/>
        </p:spPr>
        <p:txBody>
          <a:bodyPr wrap="square" lIns="91129" tIns="45565" rIns="91129" bIns="45565" rtlCol="0">
            <a:spAutoFit/>
          </a:bodyPr>
          <a:lstStyle/>
          <a:p>
            <a:pPr defTabSz="683471"/>
            <a:r>
              <a:rPr lang="en-US" sz="2400" b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2400" b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:..........................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729360" y="1869596"/>
            <a:ext cx="10481156" cy="2120896"/>
          </a:xfrm>
          <a:prstGeom prst="rect">
            <a:avLst/>
          </a:prstGeom>
          <a:noFill/>
        </p:spPr>
        <p:txBody>
          <a:bodyPr wrap="square" lIns="68351" tIns="34178" rIns="68351" bIns="3417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3471"/>
            <a:r>
              <a:rPr lang="en-US" sz="6700" b="1">
                <a:ln/>
                <a:solidFill>
                  <a:srgbClr val="FF0000"/>
                </a:solidFill>
                <a:latin typeface="VNI-Avo" pitchFamily="2" charset="0"/>
              </a:rPr>
              <a:t>CHAØO MÖØNG CAÙC EM ÑEÁN VÔÙI TIEÁT TIEÁNG VIEÄT</a:t>
            </a:r>
            <a:endParaRPr lang="en-US" sz="67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49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0" dur="750" fill="hold"/>
                                        <p:tgtEl>
                                          <p:spTgt spid="4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8" dur="750" fill="hold"/>
                                        <p:tgtEl>
                                          <p:spTgt spid="8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118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ạt hình chú gà nhảy ( chicken danc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28902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16" y="0"/>
            <a:ext cx="121888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253" y="2626509"/>
            <a:ext cx="9944335" cy="2619595"/>
          </a:xfrm>
          <a:prstGeom prst="rect">
            <a:avLst/>
          </a:prstGeom>
          <a:noFill/>
        </p:spPr>
        <p:txBody>
          <a:bodyPr wrap="square" lIns="122192" tIns="61096" rIns="122192" bIns="61096">
            <a:spAutoFit/>
          </a:bodyPr>
          <a:lstStyle/>
          <a:p>
            <a:pPr algn="ctr" defTabSz="955894"/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Tập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ȫ</a:t>
            </a:r>
            <a:r>
              <a:rPr lang="el-GR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μ</a:t>
            </a:r>
            <a:r>
              <a:rPr lang="en-US" sz="160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ết</a:t>
            </a:r>
            <a:r>
              <a:rPr lang="en-US" sz="160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FF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8972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38" y="1"/>
            <a:ext cx="8557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623A2-E035-4E28-B4D9-25C10E0B27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48" y="-4524"/>
            <a:ext cx="954735" cy="1167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8070" r="32437" b="80000"/>
          <a:stretch/>
        </p:blipFill>
        <p:spPr>
          <a:xfrm>
            <a:off x="684212" y="1326931"/>
            <a:ext cx="11310897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37" t="-2375" r="3161" b="2375"/>
          <a:stretch/>
        </p:blipFill>
        <p:spPr>
          <a:xfrm>
            <a:off x="-32572" y="981620"/>
            <a:ext cx="12253968" cy="454848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178129" y="3198768"/>
            <a:ext cx="68580" cy="391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84661" y="4403818"/>
            <a:ext cx="52251" cy="4572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0812" y="1472308"/>
            <a:ext cx="9737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tiếng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chim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rộn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rã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3080" y="3190226"/>
            <a:ext cx="102729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vườn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ươm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thương</a:t>
            </a:r>
            <a:r>
              <a:rPr lang="en-US" sz="80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.</a:t>
            </a:r>
            <a:endParaRPr lang="en-US" sz="8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45D86B0-C40F-4790-B009-21C04B214837}"/>
              </a:ext>
            </a:extLst>
          </p:cNvPr>
          <p:cNvCxnSpPr>
            <a:cxnSpLocks/>
          </p:cNvCxnSpPr>
          <p:nvPr/>
        </p:nvCxnSpPr>
        <p:spPr>
          <a:xfrm flipH="1">
            <a:off x="5927944" y="2590800"/>
            <a:ext cx="152400" cy="336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B66CC0-3A89-47D3-800F-827CE2E80773}"/>
              </a:ext>
            </a:extLst>
          </p:cNvPr>
          <p:cNvCxnSpPr>
            <a:cxnSpLocks/>
          </p:cNvCxnSpPr>
          <p:nvPr/>
        </p:nvCxnSpPr>
        <p:spPr>
          <a:xfrm flipH="1">
            <a:off x="7756744" y="2593945"/>
            <a:ext cx="152400" cy="3368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09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"/>
            <a:ext cx="12188826" cy="6864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125080" y="1459265"/>
            <a:ext cx="5908057" cy="1357451"/>
          </a:xfrm>
          <a:prstGeom prst="rect">
            <a:avLst/>
          </a:prstGeom>
          <a:noFill/>
        </p:spPr>
        <p:txBody>
          <a:bodyPr wrap="square" lIns="92422" tIns="46215" rIns="92422" bIns="46215" rtlCol="0">
            <a:spAutoFit/>
          </a:bodyPr>
          <a:lstStyle/>
          <a:p>
            <a:pPr algn="ctr" defTabSz="912200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CUÛNG COÁ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58708" y="146135"/>
            <a:ext cx="12899840" cy="1807396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	Kính chuùc caùc thaày coâ </a:t>
            </a:r>
          </a:p>
          <a:p>
            <a:pPr algn="ctr" defTabSz="953424"/>
            <a:r>
              <a:rPr lang="en-US" sz="5500" b="1">
                <a:ln/>
                <a:solidFill>
                  <a:srgbClr val="FF0000"/>
                </a:solidFill>
                <a:latin typeface="VNI-Avo" pitchFamily="2" charset="0"/>
              </a:rPr>
              <a:t>maïnh khoûe haïnh phuùc!</a:t>
            </a:r>
            <a:endParaRPr lang="en-US" sz="55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34988" y="2362200"/>
            <a:ext cx="12290399" cy="1620305"/>
          </a:xfrm>
          <a:prstGeom prst="rect">
            <a:avLst/>
          </a:prstGeom>
          <a:noFill/>
        </p:spPr>
        <p:txBody>
          <a:bodyPr wrap="square" lIns="121885" tIns="60939" rIns="121885" bIns="60939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  Chuùc caùc con </a:t>
            </a:r>
          </a:p>
          <a:p>
            <a:pPr algn="ctr" defTabSz="953424"/>
            <a:r>
              <a:rPr lang="en-US" sz="4800" b="1">
                <a:ln/>
                <a:solidFill>
                  <a:srgbClr val="FF0000"/>
                </a:solidFill>
                <a:latin typeface="VNI-Avo" pitchFamily="2" charset="0"/>
              </a:rPr>
              <a:t>chaêm ngoan hoïc gioûi!</a:t>
            </a:r>
            <a:endParaRPr lang="en-US" sz="48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5" name="图片 28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12" y="3688402"/>
            <a:ext cx="5547907" cy="31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2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198812" y="2239083"/>
            <a:ext cx="3450141" cy="1647481"/>
          </a:xfrm>
          <a:prstGeom prst="rect">
            <a:avLst/>
          </a:prstGeom>
        </p:spPr>
        <p:txBody>
          <a:bodyPr wrap="none" lIns="92284" tIns="46141" rIns="92284" bIns="46141">
            <a:spAutoFit/>
          </a:bodyPr>
          <a:lstStyle/>
          <a:p>
            <a:pPr algn="ctr" defTabSz="965115"/>
            <a:r>
              <a:rPr lang="en-US" sz="10100" b="1" dirty="0" err="1">
                <a:solidFill>
                  <a:srgbClr val="FF0000"/>
                </a:solidFill>
                <a:latin typeface="VNI-Avo" pitchFamily="2" charset="0"/>
              </a:rPr>
              <a:t>Tieát</a:t>
            </a:r>
            <a:r>
              <a:rPr lang="en-US" sz="10100" b="1" dirty="0">
                <a:solidFill>
                  <a:srgbClr val="FF000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7" y="9845"/>
            <a:ext cx="12188824" cy="1514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  <a:extLst/>
        </p:spPr>
        <p:txBody>
          <a:bodyPr vert="horz" wrap="square" lIns="91129" tIns="45565" rIns="91129" bIns="45565" numCol="1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6498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29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6948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5976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2704"/>
            <a:r>
              <a:rPr lang="en-US" sz="6000" b="1" kern="0">
                <a:solidFill>
                  <a:srgbClr val="00B0F0"/>
                </a:solidFill>
                <a:latin typeface="VNI-Avo" pitchFamily="2" charset="0"/>
              </a:rPr>
              <a:t>      OÂn taäp vaø keå chuyeän</a:t>
            </a:r>
            <a:endParaRPr lang="vi-VN" sz="6000" b="1" kern="0" dirty="0">
              <a:solidFill>
                <a:srgbClr val="00B0F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3165" y="14"/>
            <a:ext cx="2275980" cy="933315"/>
          </a:xfrm>
          <a:prstGeom prst="rect">
            <a:avLst/>
          </a:prstGeom>
          <a:noFill/>
        </p:spPr>
        <p:txBody>
          <a:bodyPr wrap="none" lIns="91129" tIns="45565" rIns="91129" bIns="45565" rtlCol="0">
            <a:spAutoFit/>
          </a:bodyPr>
          <a:lstStyle/>
          <a:p>
            <a:pPr defTabSz="912704"/>
            <a:r>
              <a:rPr lang="en-US" sz="5500" b="1" kern="0">
                <a:solidFill>
                  <a:srgbClr val="FF0000"/>
                </a:solidFill>
                <a:latin typeface=".VnCooper" pitchFamily="34" charset="0"/>
              </a:rPr>
              <a:t>Bµi 5 </a:t>
            </a:r>
            <a:endParaRPr lang="vi-VN" sz="55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9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ồng cây Tập hát cùng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87" y="-1"/>
            <a:ext cx="12190412" cy="685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7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wipe/>
      </p:transition>
    </mc:Choice>
    <mc:Fallback xmlns=""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í hiệu sách - đọc">
            <a:extLst>
              <a:ext uri="{FF2B5EF4-FFF2-40B4-BE49-F238E27FC236}">
                <a16:creationId xmlns:a16="http://schemas.microsoft.com/office/drawing/2014/main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5" y="31775"/>
            <a:ext cx="1203276" cy="125082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370013" y="1118400"/>
            <a:ext cx="9948330" cy="223418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65480"/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Luyeän</a:t>
            </a:r>
            <a:r>
              <a:rPr lang="en-US" sz="137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137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ñoïc</a:t>
            </a:r>
            <a:endParaRPr lang="en-US" sz="13700" b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18439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01CD9-296F-48E9-A563-FD9D5BA0C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30125" l="7895" r="32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1826" r="65109" b="70422"/>
          <a:stretch/>
        </p:blipFill>
        <p:spPr>
          <a:xfrm>
            <a:off x="0" y="0"/>
            <a:ext cx="4037012" cy="4648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1E61C8-F384-4E2D-AF0A-7278746B3A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688" b="41438" l="30702" r="59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17091" r="42895" b="62529"/>
          <a:stretch/>
        </p:blipFill>
        <p:spPr>
          <a:xfrm>
            <a:off x="2665412" y="2181637"/>
            <a:ext cx="4154539" cy="44759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53E03B4-29F7-4EF6-BBC8-4E828B55D3BA}"/>
              </a:ext>
            </a:extLst>
          </p:cNvPr>
          <p:cNvSpPr txBox="1"/>
          <p:nvPr/>
        </p:nvSpPr>
        <p:spPr>
          <a:xfrm>
            <a:off x="4570412" y="4419599"/>
            <a:ext cx="2057400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uoâng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  <a:p>
            <a:r>
              <a:rPr lang="en-US" sz="5400" b="1" dirty="0" err="1">
                <a:solidFill>
                  <a:schemeClr val="tx1"/>
                </a:solidFill>
                <a:latin typeface="VNI-Avo" pitchFamily="2" charset="0"/>
              </a:rPr>
              <a:t>öông</a:t>
            </a:r>
            <a:endParaRPr lang="en-US" sz="5400" b="1" dirty="0">
              <a:solidFill>
                <a:schemeClr val="tx1"/>
              </a:solidFill>
              <a:latin typeface="VNI-Avo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402F5E-7252-4E77-8BC8-484CDFB2C6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8" b="26563" l="52193" r="743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99" t="10932" r="30278" b="72874"/>
          <a:stretch/>
        </p:blipFill>
        <p:spPr>
          <a:xfrm>
            <a:off x="5149327" y="-303222"/>
            <a:ext cx="3276600" cy="4306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0792297-F726-45BB-B9CD-CA2A2FE60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0" b="43125" l="6693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31" t="18110" r="9683" b="61604"/>
          <a:stretch/>
        </p:blipFill>
        <p:spPr>
          <a:xfrm>
            <a:off x="7977929" y="762000"/>
            <a:ext cx="3916737" cy="62753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3CAA254-2F1A-4FF3-9A97-BDC19E77D0E8}"/>
              </a:ext>
            </a:extLst>
          </p:cNvPr>
          <p:cNvSpPr txBox="1"/>
          <p:nvPr/>
        </p:nvSpPr>
        <p:spPr>
          <a:xfrm>
            <a:off x="8151814" y="4035914"/>
            <a:ext cx="4037011" cy="175432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uoâm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öôm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ieâp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   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öôp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6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7813752" y="4677185"/>
            <a:ext cx="4453371" cy="1384968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                       Leâ An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113212" y="2588269"/>
            <a:ext cx="4453371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212" y="807978"/>
            <a:ext cx="5439103" cy="1839731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800" b="1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800" b="1" dirty="0">
              <a:solidFill>
                <a:prstClr val="black"/>
              </a:solidFill>
              <a:latin typeface="VNI-Avo" pitchFamily="2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 flipV="1">
            <a:off x="3783085" y="1204518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V="1">
            <a:off x="4439440" y="1686977"/>
            <a:ext cx="207174" cy="57574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8290967" y="3115603"/>
            <a:ext cx="247489" cy="51725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7813752" y="3487837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8414712" y="2631046"/>
            <a:ext cx="151871" cy="428649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022763" y="754058"/>
            <a:ext cx="207174" cy="554383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761487" y="2071968"/>
            <a:ext cx="254370" cy="575741"/>
            <a:chOff x="4111062" y="2353760"/>
            <a:chExt cx="265237" cy="568278"/>
          </a:xfrm>
        </p:grpSpPr>
        <p:cxnSp>
          <p:nvCxnSpPr>
            <p:cNvPr id="78" name="Straight Connector 77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/>
          <p:cNvGrpSpPr/>
          <p:nvPr/>
        </p:nvGrpSpPr>
        <p:grpSpPr>
          <a:xfrm>
            <a:off x="8020926" y="3880408"/>
            <a:ext cx="254370" cy="575741"/>
            <a:chOff x="4111062" y="2353760"/>
            <a:chExt cx="265237" cy="568278"/>
          </a:xfrm>
        </p:grpSpPr>
        <p:cxnSp>
          <p:nvCxnSpPr>
            <p:cNvPr id="97" name="Straight Connector 96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0" name="Straight Connector 99"/>
          <p:cNvCxnSpPr/>
          <p:nvPr/>
        </p:nvCxnSpPr>
        <p:spPr>
          <a:xfrm flipV="1">
            <a:off x="11047412" y="4677185"/>
            <a:ext cx="207174" cy="483291"/>
          </a:xfrm>
          <a:prstGeom prst="line">
            <a:avLst/>
          </a:prstGeom>
          <a:ln w="38100">
            <a:solidFill>
              <a:srgbClr val="F33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>
            <a:off x="11830870" y="5081798"/>
            <a:ext cx="254370" cy="575741"/>
            <a:chOff x="4111062" y="2353760"/>
            <a:chExt cx="265237" cy="568278"/>
          </a:xfrm>
        </p:grpSpPr>
        <p:cxnSp>
          <p:nvCxnSpPr>
            <p:cNvPr id="105" name="Straight Connector 104"/>
            <p:cNvCxnSpPr/>
            <p:nvPr/>
          </p:nvCxnSpPr>
          <p:spPr>
            <a:xfrm flipV="1">
              <a:off x="4111062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160275" y="2353760"/>
              <a:ext cx="216024" cy="568278"/>
            </a:xfrm>
            <a:prstGeom prst="line">
              <a:avLst/>
            </a:prstGeom>
            <a:ln w="38100">
              <a:solidFill>
                <a:srgbClr val="F339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645" y="65329"/>
            <a:ext cx="4364555" cy="229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9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376" y="-12473"/>
            <a:ext cx="1817362" cy="264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500" l="17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404" y="3115603"/>
            <a:ext cx="4989863" cy="37423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63524" y="1246957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03223" y="1689605"/>
            <a:ext cx="75826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4068" y="2115140"/>
            <a:ext cx="863544" cy="1846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451263" y="2133600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665684" y="2590800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027612" y="3080716"/>
            <a:ext cx="92857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271789" y="3059695"/>
            <a:ext cx="11430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182324" y="3487837"/>
            <a:ext cx="1309577" cy="202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6758546" y="4368596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813752" y="5177789"/>
            <a:ext cx="105520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868958" y="5657539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0612257" y="5638800"/>
            <a:ext cx="8703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5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576"/>
          <a:stretch/>
        </p:blipFill>
        <p:spPr>
          <a:xfrm>
            <a:off x="28" y="0"/>
            <a:ext cx="12188825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91308" y="860163"/>
            <a:ext cx="9548889" cy="230832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algn="ctr" defTabSz="952925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Tìm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hieåu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noäi</a:t>
            </a:r>
            <a:r>
              <a:rPr lang="en-US" sz="7200" b="1" dirty="0">
                <a:solidFill>
                  <a:srgbClr val="FF0000"/>
                </a:solidFill>
                <a:latin typeface="VNI-Avo" pitchFamily="2" charset="0"/>
              </a:rPr>
              <a:t> dung 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7170" name="Picture 2" descr="手绘卡通中秋节玉兔月饼小清新插画元素PNG图片素材免费下载_中秋节PNG_3000*3000像素_【熊猫办公】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51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937" b="9650"/>
          <a:stretch/>
        </p:blipFill>
        <p:spPr bwMode="auto">
          <a:xfrm>
            <a:off x="4229866" y="2123695"/>
            <a:ext cx="3176663" cy="340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244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859118" y="3203109"/>
            <a:ext cx="11871654" cy="635041"/>
            <a:chOff x="5389853" y="1062779"/>
            <a:chExt cx="8466709" cy="626810"/>
          </a:xfrm>
        </p:grpSpPr>
        <p:sp>
          <p:nvSpPr>
            <p:cNvPr id="29" name="TextBox 28"/>
            <p:cNvSpPr txBox="1"/>
            <p:nvPr/>
          </p:nvSpPr>
          <p:spPr>
            <a:xfrm>
              <a:off x="6025940" y="1062779"/>
              <a:ext cx="7830622" cy="57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56001">
                <a:defRPr/>
              </a:pPr>
              <a:r>
                <a:rPr lang="en-US" sz="3200" b="1">
                  <a:solidFill>
                    <a:srgbClr val="FF0000"/>
                  </a:solidFill>
                  <a:latin typeface="VNI-Avo" pitchFamily="2" charset="0"/>
                  <a:ea typeface="微软雅黑"/>
                </a:rPr>
                <a:t>1. Keå teân caùc loaøi caây maø baøi thô nhaéc ñeán?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ea typeface="微软雅黑"/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389853" y="1062779"/>
              <a:ext cx="648072" cy="626810"/>
            </a:xfrm>
            <a:prstGeom prst="flowChartConnector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6001"/>
              <a:r>
                <a:rPr lang="en-US" sz="4400" dirty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238569" y="3787885"/>
            <a:ext cx="9836905" cy="1200302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marL="571332" indent="-571332" defTabSz="956001">
              <a:buFont typeface="Wingdings" panose="05000000000000000000" pitchFamily="2" charset="2"/>
              <a:buChar char="Ø"/>
              <a:defRPr/>
            </a:pPr>
            <a:r>
              <a:rPr lang="en-US" sz="3600">
                <a:solidFill>
                  <a:srgbClr val="00B050"/>
                </a:solidFill>
                <a:latin typeface="VNI-Avo" pitchFamily="2" charset="0"/>
                <a:ea typeface="微软雅黑"/>
              </a:rPr>
              <a:t>Ñieäp vaøng, phöôïng ñoû, döøa xieâm, möôùp höông, sen hoàng, mai traéng </a:t>
            </a:r>
            <a:endParaRPr lang="en-US" sz="3600" dirty="0">
              <a:solidFill>
                <a:srgbClr val="00B05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51012" y="5126357"/>
            <a:ext cx="10979760" cy="59245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>
              <a:defRPr/>
            </a:pPr>
            <a:r>
              <a:rPr lang="en-US" sz="32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2. Em thích loaïi caây naøo nhaát? Vì sao?</a:t>
            </a:r>
            <a:endParaRPr lang="en-US" sz="32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212" y="807978"/>
            <a:ext cx="5439103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Yeång haùt ríu rít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Yeâu laém vöôøn öôm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Ñieäp vaøng, phöôïng ñoû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Coå yeám, haït cöôøm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36641" y="807978"/>
            <a:ext cx="4453371" cy="1569634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Döøa xieâm, möôùp höông</a:t>
            </a: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Nhuoäm ngôøi maøu naéng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Sen hoàng, mai traéng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Loùng laùnh gioït söông.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685212" y="854046"/>
            <a:ext cx="4453371" cy="1200302"/>
          </a:xfrm>
          <a:prstGeom prst="rect">
            <a:avLst/>
          </a:prstGeom>
        </p:spPr>
        <p:txBody>
          <a:bodyPr wrap="square" lIns="91412" tIns="45707" rIns="91412" bIns="45707">
            <a:spAutoFit/>
          </a:bodyPr>
          <a:lstStyle/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Tieáng chim roän raõ</a:t>
            </a: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Vöôøn öôm yeâu thöông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  <a:p>
            <a:pPr defTabSz="956001"/>
            <a:r>
              <a:rPr lang="en-US" sz="2400" b="1">
                <a:solidFill>
                  <a:prstClr val="black"/>
                </a:solidFill>
                <a:latin typeface="VNI-Avo" pitchFamily="2" charset="0"/>
              </a:rPr>
              <a:t>                       Leâ An</a:t>
            </a:r>
            <a:endParaRPr lang="en-US" sz="2400" b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1613" y="-12473"/>
            <a:ext cx="6997654" cy="769415"/>
          </a:xfrm>
          <a:prstGeom prst="rect">
            <a:avLst/>
          </a:prstGeom>
          <a:noFill/>
        </p:spPr>
        <p:txBody>
          <a:bodyPr wrap="square" lIns="91412" tIns="45707" rIns="91412" bIns="45707" rtlCol="0">
            <a:spAutoFit/>
          </a:bodyPr>
          <a:lstStyle/>
          <a:p>
            <a:pPr defTabSz="956001"/>
            <a:r>
              <a:rPr lang="en-US" sz="4400" b="1">
                <a:solidFill>
                  <a:srgbClr val="FF0000"/>
                </a:solidFill>
                <a:latin typeface="VNI-Avo" pitchFamily="2" charset="0"/>
                <a:ea typeface="微软雅黑"/>
              </a:rPr>
              <a:t>Vöôøn öôm yeâu thöông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812"/>
            <a:ext cx="1950720" cy="12862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496" y="5718812"/>
            <a:ext cx="1950720" cy="128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0"/>
          <a:stretch/>
        </p:blipFill>
        <p:spPr>
          <a:xfrm>
            <a:off x="-1" y="-510469"/>
            <a:ext cx="12188826" cy="74181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-324207" y="-12699"/>
            <a:ext cx="5908057" cy="1357523"/>
          </a:xfrm>
          <a:prstGeom prst="rect">
            <a:avLst/>
          </a:prstGeom>
          <a:noFill/>
        </p:spPr>
        <p:txBody>
          <a:bodyPr wrap="square" lIns="92490" tIns="46249" rIns="92490" bIns="46249" rtlCol="0">
            <a:spAutoFit/>
          </a:bodyPr>
          <a:lstStyle/>
          <a:p>
            <a:pPr algn="ctr" defTabSz="912882"/>
            <a:r>
              <a:rPr lang="en-US" sz="8100" b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Giaûi lao</a:t>
            </a:r>
            <a:endParaRPr lang="en-US" sz="81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2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720&quot;&gt;&lt;property id=&quot;20148&quot; value=&quot;5&quot;/&gt;&lt;property id=&quot;20300&quot; value=&quot;Slide 16&quot;/&gt;&lt;property id=&quot;20307&quot; value=&quot;384&quot;/&gt;&lt;/object&gt;&lt;object type=&quot;3&quot; unique_id=&quot;439895&quot;&gt;&lt;property id=&quot;20148&quot; value=&quot;5&quot;/&gt;&lt;property id=&quot;20300&quot; value=&quot;Slide 1&quot;/&gt;&lt;property id=&quot;20307&quot; value=&quot;450&quot;/&gt;&lt;/object&gt;&lt;object type=&quot;3&quot; unique_id=&quot;439896&quot;&gt;&lt;property id=&quot;20148&quot; value=&quot;5&quot;/&gt;&lt;property id=&quot;20300&quot; value=&quot;Slide 2&quot;/&gt;&lt;property id=&quot;20307&quot; value=&quot;452&quot;/&gt;&lt;/object&gt;&lt;object type=&quot;3&quot; unique_id=&quot;441610&quot;&gt;&lt;property id=&quot;20148&quot; value=&quot;5&quot;/&gt;&lt;property id=&quot;20300&quot; value=&quot;Slide 17&quot;/&gt;&lt;property id=&quot;20307&quot; value=&quot;468&quot;/&gt;&lt;/object&gt;&lt;object type=&quot;3&quot; unique_id=&quot;444196&quot;&gt;&lt;property id=&quot;20148&quot; value=&quot;5&quot;/&gt;&lt;property id=&quot;20300&quot; value=&quot;Slide 9&quot;/&gt;&lt;property id=&quot;20307&quot; value=&quot;475&quot;/&gt;&lt;/object&gt;&lt;object type=&quot;3&quot; unique_id=&quot;444199&quot;&gt;&lt;property id=&quot;20148&quot; value=&quot;5&quot;/&gt;&lt;property id=&quot;20300&quot; value=&quot;Slide 10&quot;/&gt;&lt;property id=&quot;20307&quot; value=&quot;478&quot;/&gt;&lt;/object&gt;&lt;object type=&quot;3&quot; unique_id=&quot;444201&quot;&gt;&lt;property id=&quot;20148&quot; value=&quot;5&quot;/&gt;&lt;property id=&quot;20300&quot; value=&quot;Slide 11&quot;/&gt;&lt;property id=&quot;20307&quot; value=&quot;480&quot;/&gt;&lt;/object&gt;&lt;object type=&quot;3&quot; unique_id=&quot;444428&quot;&gt;&lt;property id=&quot;20148&quot; value=&quot;5&quot;/&gt;&lt;property id=&quot;20300&quot; value=&quot;Slide 14&quot;/&gt;&lt;property id=&quot;20307&quot; value=&quot;481&quot;/&gt;&lt;/object&gt;&lt;object type=&quot;3&quot; unique_id=&quot;444429&quot;&gt;&lt;property id=&quot;20148&quot; value=&quot;5&quot;/&gt;&lt;property id=&quot;20300&quot; value=&quot;Slide 15&quot;/&gt;&lt;property id=&quot;20307&quot; value=&quot;482&quot;/&gt;&lt;/object&gt;&lt;object type=&quot;3&quot; unique_id=&quot;444554&quot;&gt;&lt;property id=&quot;20148&quot; value=&quot;5&quot;/&gt;&lt;property id=&quot;20300&quot; value=&quot;Slide 12&quot;/&gt;&lt;property id=&quot;20307&quot; value=&quot;483&quot;/&gt;&lt;/object&gt;&lt;object type=&quot;3&quot; unique_id=&quot;444555&quot;&gt;&lt;property id=&quot;20148&quot; value=&quot;5&quot;/&gt;&lt;property id=&quot;20300&quot; value=&quot;Slide 13&quot;/&gt;&lt;property id=&quot;20307&quot; value=&quot;484&quot;/&gt;&lt;/object&gt;&lt;object type=&quot;3&quot; unique_id=&quot;444725&quot;&gt;&lt;property id=&quot;20148&quot; value=&quot;5&quot;/&gt;&lt;property id=&quot;20300&quot; value=&quot;Slide 4&quot;/&gt;&lt;property id=&quot;20307&quot; value=&quot;485&quot;/&gt;&lt;/object&gt;&lt;object type=&quot;3&quot; unique_id=&quot;445164&quot;&gt;&lt;property id=&quot;20148&quot; value=&quot;5&quot;/&gt;&lt;property id=&quot;20300&quot; value=&quot;Slide 18&quot;/&gt;&lt;property id=&quot;20307&quot; value=&quot;490&quot;/&gt;&lt;/object&gt;&lt;object type=&quot;3&quot; unique_id=&quot;445545&quot;&gt;&lt;property id=&quot;20148&quot; value=&quot;5&quot;/&gt;&lt;property id=&quot;20300&quot; value=&quot;Slide 5&quot;/&gt;&lt;property id=&quot;20307&quot; value=&quot;493&quot;/&gt;&lt;/object&gt;&lt;object type=&quot;3&quot; unique_id=&quot;445546&quot;&gt;&lt;property id=&quot;20148&quot; value=&quot;5&quot;/&gt;&lt;property id=&quot;20300&quot; value=&quot;Slide 6&quot;/&gt;&lt;property id=&quot;20307&quot; value=&quot;494&quot;/&gt;&lt;/object&gt;&lt;object type=&quot;3&quot; unique_id=&quot;445547&quot;&gt;&lt;property id=&quot;20148&quot; value=&quot;5&quot;/&gt;&lt;property id=&quot;20300&quot; value=&quot;Slide 7&quot;/&gt;&lt;property id=&quot;20307&quot; value=&quot;495&quot;/&gt;&lt;/object&gt;&lt;object type=&quot;3&quot; unique_id=&quot;445653&quot;&gt;&lt;property id=&quot;20148&quot; value=&quot;5&quot;/&gt;&lt;property id=&quot;20300&quot; value=&quot;Slide 8&quot;/&gt;&lt;property id=&quot;20307&quot; value=&quot;496&quot;/&gt;&lt;/object&gt;&lt;object type=&quot;3&quot; unique_id=&quot;445762&quot;&gt;&lt;property id=&quot;20148&quot; value=&quot;5&quot;/&gt;&lt;property id=&quot;20300&quot; value=&quot;Slide 3&quot;/&gt;&lt;property id=&quot;20307&quot; value=&quot;497&quot;/&gt;&lt;/object&gt;&lt;/object&gt;&lt;object type=&quot;8&quot; unique_id=&quot;10050&quot;&gt;&lt;/object&gt;&lt;/object&gt;&lt;/database&gt;"/>
  <p:tag name="SECTOMILLISECCONVERTED" val="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theme/theme1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李旭科漫画体v1.0"/>
        <a:ea typeface="李旭科漫画体v1.0"/>
        <a:cs typeface=""/>
      </a:majorFont>
      <a:minorFont>
        <a:latin typeface="李旭科漫画体v1.0"/>
        <a:ea typeface="李旭科漫画体v1.0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自定义 1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32F"/>
      </a:accent1>
      <a:accent2>
        <a:srgbClr val="01AF40"/>
      </a:accent2>
      <a:accent3>
        <a:srgbClr val="00832F"/>
      </a:accent3>
      <a:accent4>
        <a:srgbClr val="01AF40"/>
      </a:accent4>
      <a:accent5>
        <a:srgbClr val="00832F"/>
      </a:accent5>
      <a:accent6>
        <a:srgbClr val="01AF40"/>
      </a:accent6>
      <a:hlink>
        <a:srgbClr val="00832F"/>
      </a:hlink>
      <a:folHlink>
        <a:srgbClr val="01AF4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5078</TotalTime>
  <Words>229</Words>
  <Application>Microsoft Office PowerPoint</Application>
  <PresentationFormat>Custom</PresentationFormat>
  <Paragraphs>54</Paragraphs>
  <Slides>16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16</vt:i4>
      </vt:variant>
    </vt:vector>
  </HeadingPairs>
  <TitlesOfParts>
    <vt:vector size="43" baseType="lpstr">
      <vt:lpstr>Calibri Light</vt:lpstr>
      <vt:lpstr>等线</vt:lpstr>
      <vt:lpstr>Candara</vt:lpstr>
      <vt:lpstr>HP001 4 hàng</vt:lpstr>
      <vt:lpstr>Times New Roman</vt:lpstr>
      <vt:lpstr>Wingdings</vt:lpstr>
      <vt:lpstr>VNI-Avo</vt:lpstr>
      <vt:lpstr>Arial</vt:lpstr>
      <vt:lpstr>.VnCooper</vt:lpstr>
      <vt:lpstr>Symbol</vt:lpstr>
      <vt:lpstr>HP001</vt:lpstr>
      <vt:lpstr>微软雅黑</vt:lpstr>
      <vt:lpstr>Calibri</vt:lpstr>
      <vt:lpstr>李旭科漫画体v1.0</vt:lpstr>
      <vt:lpstr>宋体</vt:lpstr>
      <vt:lpstr>1_Office 主题</vt:lpstr>
      <vt:lpstr>Waveform</vt:lpstr>
      <vt:lpstr>7_Office 主题​​</vt:lpstr>
      <vt:lpstr>3_自定义设计方案</vt:lpstr>
      <vt:lpstr>1_Office 主题​​</vt:lpstr>
      <vt:lpstr>5_Office Theme</vt:lpstr>
      <vt:lpstr>Office 主题​​</vt:lpstr>
      <vt:lpstr>6_Office Theme</vt:lpstr>
      <vt:lpstr>4_Office Theme</vt:lpstr>
      <vt:lpstr>9_Office 主题​​</vt:lpstr>
      <vt:lpstr>4_自定义设计方案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Administrator</cp:lastModifiedBy>
  <cp:revision>409</cp:revision>
  <dcterms:created xsi:type="dcterms:W3CDTF">2006-08-16T00:00:00Z</dcterms:created>
  <dcterms:modified xsi:type="dcterms:W3CDTF">2022-01-13T13:15:07Z</dcterms:modified>
</cp:coreProperties>
</file>